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33"/>
  </p:notesMasterIdLst>
  <p:sldIdLst>
    <p:sldId id="305" r:id="rId3"/>
    <p:sldId id="306" r:id="rId4"/>
    <p:sldId id="307" r:id="rId5"/>
    <p:sldId id="345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4" r:id="rId21"/>
    <p:sldId id="325" r:id="rId22"/>
    <p:sldId id="326" r:id="rId23"/>
    <p:sldId id="328" r:id="rId24"/>
    <p:sldId id="330" r:id="rId25"/>
    <p:sldId id="333" r:id="rId26"/>
    <p:sldId id="335" r:id="rId27"/>
    <p:sldId id="338" r:id="rId28"/>
    <p:sldId id="341" r:id="rId29"/>
    <p:sldId id="342" r:id="rId30"/>
    <p:sldId id="344" r:id="rId31"/>
    <p:sldId id="32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eedu874@gmail.com" initials="n" lastIdx="1" clrIdx="0">
    <p:extLst>
      <p:ext uri="{19B8F6BF-5375-455C-9EA6-DF929625EA0E}">
        <p15:presenceInfo xmlns:p15="http://schemas.microsoft.com/office/powerpoint/2012/main" userId="7a4f9cce2fbef7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0" autoAdjust="0"/>
    <p:restoredTop sz="79330" autoAdjust="0"/>
  </p:normalViewPr>
  <p:slideViewPr>
    <p:cSldViewPr snapToGrid="0">
      <p:cViewPr varScale="1">
        <p:scale>
          <a:sx n="95" d="100"/>
          <a:sy n="95" d="100"/>
        </p:scale>
        <p:origin x="123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2E2DD-AD76-4574-853E-94A5588A0609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3845C-0AF4-457D-8694-8014790B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33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Hello,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In this video, I will give you a short tutorial on how to set up your programming environment for future projects and assignments.</a:t>
            </a:r>
          </a:p>
          <a:p>
            <a:r>
              <a:rPr kumimoji="1" lang="en-US" altLang="ko-Kore-KR" dirty="0"/>
              <a:t>First, as shown in the slide, download the </a:t>
            </a:r>
            <a:r>
              <a:rPr kumimoji="1" lang="en-US" altLang="ko-Kore-KR" dirty="0" err="1"/>
              <a:t>vs_community</a:t>
            </a:r>
            <a:r>
              <a:rPr kumimoji="1" lang="en-US" altLang="ko-Kore-KR" dirty="0"/>
              <a:t> installer.</a:t>
            </a:r>
          </a:p>
          <a:p>
            <a:r>
              <a:rPr kumimoji="1" lang="en-US" altLang="ko-Kore-KR" dirty="0"/>
              <a:t>You must use Visual Studio 2017 (and not other versions).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33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created a new project, you will see something like this.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91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set the build dependency.</a:t>
            </a:r>
          </a:p>
          <a:p>
            <a:r>
              <a:rPr lang="en-US" dirty="0"/>
              <a:t>Right click your project on the right and go to Build Dependency, Build Customization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58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Check </a:t>
            </a:r>
            <a:r>
              <a:rPr lang="en-US" altLang="ko-KR" dirty="0" err="1"/>
              <a:t>masm</a:t>
            </a:r>
            <a:r>
              <a:rPr lang="en-US" altLang="ko-KR" dirty="0"/>
              <a:t> and confirm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956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add a new source code file, right click source file directory on the right, go to Add and click New Item.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11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 CPP file and change the file extension to .</a:t>
            </a:r>
            <a:r>
              <a:rPr lang="en-US" altLang="ko-KR" dirty="0" err="1"/>
              <a:t>asm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88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Right click the newly added .</a:t>
            </a:r>
            <a:r>
              <a:rPr lang="en-US" altLang="ko-KR" dirty="0" err="1"/>
              <a:t>asm</a:t>
            </a:r>
            <a:r>
              <a:rPr lang="en-US" altLang="ko-KR" dirty="0"/>
              <a:t> file and go to Properties, Item Type.</a:t>
            </a:r>
          </a:p>
          <a:p>
            <a:r>
              <a:rPr lang="en-US" altLang="ko-KR" dirty="0"/>
              <a:t>Select Microsoft Macro Assembler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75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Next, right click on your Project again, go to Properties.</a:t>
            </a:r>
          </a:p>
          <a:p>
            <a:r>
              <a:rPr lang="en-US" altLang="ko-KR" dirty="0"/>
              <a:t>Under Microsoft Macro Assembler, General, Add the directory you used for Irvine library in Include Paths.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34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Again, under Microsoft Macro Assembler, select Listing File.</a:t>
            </a:r>
          </a:p>
          <a:p>
            <a:r>
              <a:rPr lang="en-US" altLang="ko-KR" dirty="0"/>
              <a:t>Add ‘$(</a:t>
            </a:r>
            <a:r>
              <a:rPr lang="en-US" altLang="ko-KR" dirty="0" err="1"/>
              <a:t>ProjectName</a:t>
            </a:r>
            <a:r>
              <a:rPr lang="en-US" altLang="ko-KR" dirty="0"/>
              <a:t>).</a:t>
            </a:r>
            <a:r>
              <a:rPr lang="en-US" altLang="ko-KR" dirty="0" err="1"/>
              <a:t>lst</a:t>
            </a:r>
            <a:r>
              <a:rPr lang="en-US" altLang="ko-KR" dirty="0"/>
              <a:t>’ in Assembled Code Listing File.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50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Next, under Linker, select Input.</a:t>
            </a:r>
          </a:p>
          <a:p>
            <a:r>
              <a:rPr lang="en-US" altLang="ko-KR" dirty="0"/>
              <a:t>In the Additional Dependencies, click edit and add ‘irvine32.lib;’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084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Still under Linker, select General.</a:t>
            </a:r>
          </a:p>
          <a:p>
            <a:r>
              <a:rPr lang="en-US" altLang="ko-KR" dirty="0"/>
              <a:t>Add the Irvine directory path in Additional Library Directories.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94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After you download and execute the installer, you will arrive at this screen.</a:t>
            </a:r>
          </a:p>
          <a:p>
            <a:r>
              <a:rPr kumimoji="1" lang="en-US" altLang="en-US" dirty="0"/>
              <a:t>You should select the option “Desktop Development with using C++”.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80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75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014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There is an optional tab for languages.</a:t>
            </a:r>
          </a:p>
          <a:p>
            <a:r>
              <a:rPr kumimoji="1" lang="en-US" altLang="en-US" dirty="0"/>
              <a:t>I advise you to select Korean or English for when you might have questions with your assignments.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1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Once installation is complete, you may encounter a message telling you to log in.</a:t>
            </a:r>
          </a:p>
          <a:p>
            <a:r>
              <a:rPr kumimoji="1" lang="en-US" altLang="en-US" dirty="0"/>
              <a:t>You don’t need to login to use Visual Studio, so click on login later and proceed.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7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Next, you will have to install the file called Irvine. The download link is same as the Visual Studio installer.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2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Once you’ve downloaded and executed the file, this message will pop up.</a:t>
            </a:r>
          </a:p>
          <a:p>
            <a:r>
              <a:rPr kumimoji="1" lang="en-US" altLang="en-US" dirty="0"/>
              <a:t>Make sure to set the installation path as Irvine with a capital I, as shown in the slide.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36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Next, we will look at how to make a project in Visual Studio that supports Assembly Language.</a:t>
            </a:r>
          </a:p>
          <a:p>
            <a:endParaRPr kumimoji="1" lang="en-US" altLang="en-US" dirty="0"/>
          </a:p>
          <a:p>
            <a:r>
              <a:rPr kumimoji="1" lang="en-US" altLang="en-US" dirty="0"/>
              <a:t>First, execute Visual Studio 2017.</a:t>
            </a:r>
          </a:p>
          <a:p>
            <a:r>
              <a:rPr kumimoji="1" lang="en-US" altLang="en-US" dirty="0"/>
              <a:t>Then, click the File menu, and under New, select Project.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845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left, under Visual C++, select Windows Desktop.</a:t>
            </a:r>
          </a:p>
          <a:p>
            <a:r>
              <a:rPr lang="en-US" dirty="0"/>
              <a:t>Then, click on Windows Desktop Wizard and select your project name.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8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the pop-up, make sure to select Console Application and check the Empty Project option.</a:t>
            </a:r>
          </a:p>
          <a:p>
            <a:r>
              <a:rPr lang="en-US" dirty="0"/>
              <a:t>SDL is optional, but I personally would not recommend using it.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3845C-0AF4-457D-8694-8014790B99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1">
            <a:extLst>
              <a:ext uri="{FF2B5EF4-FFF2-40B4-BE49-F238E27FC236}">
                <a16:creationId xmlns:a16="http://schemas.microsoft.com/office/drawing/2014/main" id="{60EF2E34-8A7C-4E55-9656-CB6188EFA436}"/>
              </a:ext>
            </a:extLst>
          </p:cNvPr>
          <p:cNvSpPr txBox="1">
            <a:spLocks/>
          </p:cNvSpPr>
          <p:nvPr userDrawn="1"/>
        </p:nvSpPr>
        <p:spPr>
          <a:xfrm>
            <a:off x="8765770" y="59646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A49FE-E45E-4947-B3CC-17C4990721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D571273-F215-471A-BBF6-A29B267A87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368300"/>
            <a:ext cx="4699000" cy="4953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90FB0BC-D5DC-420F-AB64-02B2BC25D7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295400"/>
            <a:ext cx="97282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ko-KR"/>
              <a:t>Input the text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25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34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F99CB50-1A09-4E52-A514-93EC01E8C15E}"/>
              </a:ext>
            </a:extLst>
          </p:cNvPr>
          <p:cNvCxnSpPr/>
          <p:nvPr userDrawn="1"/>
        </p:nvCxnSpPr>
        <p:spPr>
          <a:xfrm>
            <a:off x="536171" y="929120"/>
            <a:ext cx="10972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96A5F2-505B-4623-A3B5-9BB08AEB8CDC}"/>
              </a:ext>
            </a:extLst>
          </p:cNvPr>
          <p:cNvCxnSpPr/>
          <p:nvPr userDrawn="1"/>
        </p:nvCxnSpPr>
        <p:spPr>
          <a:xfrm>
            <a:off x="536171" y="6329795"/>
            <a:ext cx="10972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5A26090-E38B-48AB-AD3D-E65FD6DD22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589" y="6396239"/>
            <a:ext cx="1392381" cy="4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7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00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3.png"/><Relationship Id="rId4" Type="http://schemas.openxmlformats.org/officeDocument/2006/relationships/hyperlink" Target="https://gyoran.tistory.com/4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934962-4890-4041-8AF7-585A224F9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2117539"/>
            <a:ext cx="7924800" cy="4050154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4A96CB0-2F44-4614-8A70-3E3BD8458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00" y="368300"/>
            <a:ext cx="5655408" cy="495300"/>
          </a:xfrm>
        </p:spPr>
        <p:txBody>
          <a:bodyPr/>
          <a:lstStyle/>
          <a:p>
            <a:r>
              <a:rPr lang="en-US" altLang="ko-KR" b="1" dirty="0"/>
              <a:t>Visual Studio 2017 installation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0C8097-2B1B-4229-B3A4-32A077CD00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946" y="1081474"/>
            <a:ext cx="11470054" cy="426465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Download the zip file from Cyber Campus Announcement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A047189-A225-4A04-BC03-8B0BD88FFBD6}"/>
              </a:ext>
            </a:extLst>
          </p:cNvPr>
          <p:cNvSpPr/>
          <p:nvPr/>
        </p:nvSpPr>
        <p:spPr>
          <a:xfrm>
            <a:off x="6757010" y="5173758"/>
            <a:ext cx="1406769" cy="797169"/>
          </a:xfrm>
          <a:prstGeom prst="wedgeRectCallout">
            <a:avLst>
              <a:gd name="adj1" fmla="val -88333"/>
              <a:gd name="adj2" fmla="val -9485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Download</a:t>
            </a:r>
            <a:endParaRPr lang="ko-KR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62" name="오디오 61">
            <a:hlinkClick r:id="" action="ppaction://media"/>
            <a:extLst>
              <a:ext uri="{FF2B5EF4-FFF2-40B4-BE49-F238E27FC236}">
                <a16:creationId xmlns:a16="http://schemas.microsoft.com/office/drawing/2014/main" id="{CEBB30A0-65BC-4BA4-AFD8-671346B01D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7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87"/>
    </mc:Choice>
    <mc:Fallback>
      <p:transition spd="slow" advTm="42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6" x="3105150" y="3759200"/>
          <p14:tracePt t="2269" x="3105150" y="3752850"/>
          <p14:tracePt t="2273" x="3105150" y="3746500"/>
          <p14:tracePt t="2274" x="3105150" y="3740150"/>
          <p14:tracePt t="2280" x="3105150" y="3727450"/>
          <p14:tracePt t="2287" x="3105150" y="3714750"/>
          <p14:tracePt t="2294" x="3105150" y="3695700"/>
          <p14:tracePt t="2301" x="3105150" y="3670300"/>
          <p14:tracePt t="2308" x="3098800" y="3638550"/>
          <p14:tracePt t="2315" x="3092450" y="3613150"/>
          <p14:tracePt t="2322" x="3092450" y="3587750"/>
          <p14:tracePt t="2329" x="3079750" y="3536950"/>
          <p14:tracePt t="2335" x="3067050" y="3486150"/>
          <p14:tracePt t="2342" x="3048000" y="3435350"/>
          <p14:tracePt t="2349" x="3003550" y="3378200"/>
          <p14:tracePt t="2356" x="2952750" y="3327400"/>
          <p14:tracePt t="2363" x="2870200" y="3263900"/>
          <p14:tracePt t="2370" x="2768600" y="3194050"/>
          <p14:tracePt t="2377" x="2616200" y="3111500"/>
          <p14:tracePt t="2384" x="2590800" y="3105150"/>
          <p14:tracePt t="2650" x="2584450" y="3105150"/>
          <p14:tracePt t="2659" x="2578100" y="3105150"/>
          <p14:tracePt t="2661" x="2578100" y="3098800"/>
          <p14:tracePt t="2662" x="2571750" y="3098800"/>
          <p14:tracePt t="2670" x="2571750" y="3092450"/>
          <p14:tracePt t="2680" x="2565400" y="3092450"/>
          <p14:tracePt t="2685" x="2565400" y="3086100"/>
          <p14:tracePt t="2690" x="2571750" y="3079750"/>
          <p14:tracePt t="2697" x="2571750" y="3067050"/>
          <p14:tracePt t="2704" x="2578100" y="3054350"/>
          <p14:tracePt t="2710" x="2584450" y="3041650"/>
          <p14:tracePt t="2717" x="2584450" y="3022600"/>
          <p14:tracePt t="2724" x="2584450" y="2997200"/>
          <p14:tracePt t="2731" x="2584450" y="2965450"/>
          <p14:tracePt t="2738" x="2597150" y="2946400"/>
          <p14:tracePt t="2745" x="2609850" y="2914650"/>
          <p14:tracePt t="2752" x="2628900" y="2882900"/>
          <p14:tracePt t="2759" x="2647950" y="2844800"/>
          <p14:tracePt t="2766" x="2679700" y="2813050"/>
          <p14:tracePt t="2766" x="2679700" y="2806700"/>
          <p14:tracePt t="2773" x="2730500" y="2762250"/>
          <p14:tracePt t="2780" x="2794000" y="2711450"/>
          <p14:tracePt t="2787" x="2870200" y="2660650"/>
          <p14:tracePt t="2794" x="2952750" y="2603500"/>
          <p14:tracePt t="2801" x="3035300" y="2546350"/>
          <p14:tracePt t="2808" x="3124200" y="2482850"/>
          <p14:tracePt t="2815" x="3213100" y="2419350"/>
          <p14:tracePt t="2822" x="3302000" y="2355850"/>
          <p14:tracePt t="2829" x="3365500" y="2305050"/>
          <p14:tracePt t="2835" x="3441700" y="2247900"/>
          <p14:tracePt t="2842" x="3511550" y="2197100"/>
          <p14:tracePt t="2849" x="3581400" y="2146300"/>
          <p14:tracePt t="2856" x="3638550" y="2101850"/>
          <p14:tracePt t="2863" x="3689350" y="2063750"/>
          <p14:tracePt t="2870" x="3733800" y="2032000"/>
          <p14:tracePt t="2877" x="3778250" y="2006600"/>
          <p14:tracePt t="2884" x="3822700" y="1981200"/>
          <p14:tracePt t="2891" x="3860800" y="1955800"/>
          <p14:tracePt t="2898" x="3898900" y="1936750"/>
          <p14:tracePt t="2905" x="3937000" y="1917700"/>
          <p14:tracePt t="2912" x="3962400" y="1898650"/>
          <p14:tracePt t="2919" x="3994150" y="1885950"/>
          <p14:tracePt t="2926" x="4019550" y="1866900"/>
          <p14:tracePt t="2933" x="4044950" y="1847850"/>
          <p14:tracePt t="2940" x="4064000" y="1828800"/>
          <p14:tracePt t="2947" x="4083050" y="1809750"/>
          <p14:tracePt t="2954" x="4102100" y="1797050"/>
          <p14:tracePt t="2960" x="4114800" y="1778000"/>
          <p14:tracePt t="2967" x="4127500" y="1758950"/>
          <p14:tracePt t="2974" x="4140200" y="1746250"/>
          <p14:tracePt t="2981" x="4159250" y="1733550"/>
          <p14:tracePt t="2988" x="4171950" y="1720850"/>
          <p14:tracePt t="2995" x="4184650" y="1708150"/>
          <p14:tracePt t="3002" x="4197350" y="1701800"/>
          <p14:tracePt t="3009" x="4216400" y="1695450"/>
          <p14:tracePt t="3016" x="4222750" y="1689100"/>
          <p14:tracePt t="3023" x="4229100" y="1682750"/>
          <p14:tracePt t="3030" x="4235450" y="1682750"/>
          <p14:tracePt t="3051" x="4235450" y="1689100"/>
          <p14:tracePt t="3052" x="4229100" y="1689100"/>
          <p14:tracePt t="3058" x="4229100" y="1695450"/>
          <p14:tracePt t="3065" x="4222750" y="1714500"/>
          <p14:tracePt t="3072" x="4216400" y="1746250"/>
          <p14:tracePt t="3079" x="4216400" y="1758950"/>
          <p14:tracePt t="3480" x="4222750" y="1758950"/>
          <p14:tracePt t="3494" x="4229100" y="1758950"/>
          <p14:tracePt t="3507" x="4235450" y="1758950"/>
          <p14:tracePt t="3522" x="4235450" y="1752600"/>
          <p14:tracePt t="3539" x="4235450" y="1746250"/>
          <p14:tracePt t="3552" x="4235450" y="1739900"/>
          <p14:tracePt t="3575" x="4229100" y="1733550"/>
          <p14:tracePt t="3585" x="4222750" y="1733550"/>
          <p14:tracePt t="3601" x="4222750" y="1727200"/>
          <p14:tracePt t="3605" x="4216400" y="1727200"/>
          <p14:tracePt t="3606" x="4216400" y="1720850"/>
          <p14:tracePt t="3792" x="4210050" y="1720850"/>
          <p14:tracePt t="3802" x="4203700" y="1720850"/>
          <p14:tracePt t="3808" x="4197350" y="1720850"/>
          <p14:tracePt t="3830" x="4191000" y="1714500"/>
          <p14:tracePt t="18413" x="4191000" y="1708150"/>
          <p14:tracePt t="18414" x="4191000" y="1695450"/>
          <p14:tracePt t="18419" x="4191000" y="1663700"/>
          <p14:tracePt t="18426" x="4191000" y="1574800"/>
          <p14:tracePt t="18433" x="4184650" y="1485900"/>
          <p14:tracePt t="18440" x="4178300" y="1397000"/>
          <p14:tracePt t="18446" x="4171950" y="1308100"/>
          <p14:tracePt t="18453" x="4171950" y="1250950"/>
          <p14:tracePt t="18460" x="4171950" y="1206500"/>
          <p14:tracePt t="18467" x="4171950" y="1155700"/>
          <p14:tracePt t="18474" x="4178300" y="1117600"/>
          <p14:tracePt t="18481" x="4191000" y="1073150"/>
          <p14:tracePt t="18488" x="4203700" y="1035050"/>
          <p14:tracePt t="18495" x="4216400" y="1009650"/>
          <p14:tracePt t="18502" x="4229100" y="984250"/>
          <p14:tracePt t="18509" x="4229100" y="965200"/>
          <p14:tracePt t="18516" x="4229100" y="958850"/>
          <p14:tracePt t="18523" x="4229100" y="946150"/>
          <p14:tracePt t="18530" x="4229100" y="933450"/>
          <p14:tracePt t="18544" x="4229100" y="927100"/>
          <p14:tracePt t="18551" x="4229100" y="920750"/>
          <p14:tracePt t="18558" x="4222750" y="908050"/>
          <p14:tracePt t="18565" x="4210050" y="901700"/>
          <p14:tracePt t="18572" x="4191000" y="895350"/>
          <p14:tracePt t="18578" x="4171950" y="882650"/>
          <p14:tracePt t="18585" x="4146550" y="869950"/>
          <p14:tracePt t="18592" x="4114800" y="869950"/>
          <p14:tracePt t="18599" x="4089400" y="863600"/>
          <p14:tracePt t="18606" x="4070350" y="863600"/>
          <p14:tracePt t="18613" x="4051300" y="863600"/>
          <p14:tracePt t="18620" x="4038600" y="876300"/>
          <p14:tracePt t="18627" x="4032250" y="876300"/>
          <p14:tracePt t="19087" x="4025900" y="876300"/>
          <p14:tracePt t="19088" x="4025900" y="869950"/>
          <p14:tracePt t="19098" x="4019550" y="869950"/>
          <p14:tracePt t="19101" x="4019550" y="863600"/>
          <p14:tracePt t="19109" x="4013200" y="857250"/>
          <p14:tracePt t="19116" x="4006850" y="857250"/>
          <p14:tracePt t="19124" x="4000500" y="857250"/>
          <p14:tracePt t="19127" x="3994150" y="857250"/>
          <p14:tracePt t="19136" x="3987800" y="857250"/>
          <p14:tracePt t="19143" x="3981450" y="857250"/>
          <p14:tracePt t="19153" x="3975100" y="857250"/>
          <p14:tracePt t="19155" x="3968750" y="857250"/>
          <p14:tracePt t="19162" x="3962400" y="857250"/>
          <p14:tracePt t="19172" x="3956050" y="857250"/>
          <p14:tracePt t="19191" x="3956050" y="863600"/>
          <p14:tracePt t="19226" x="3949700" y="863600"/>
          <p14:tracePt t="19236" x="3943350" y="863600"/>
          <p14:tracePt t="19238" x="3943350" y="869950"/>
          <p14:tracePt t="19243" x="3937000" y="869950"/>
          <p14:tracePt t="19246" x="3937000" y="876300"/>
          <p14:tracePt t="19252" x="3930650" y="876300"/>
          <p14:tracePt t="19259" x="3917950" y="889000"/>
          <p14:tracePt t="19266" x="3911600" y="895350"/>
          <p14:tracePt t="19273" x="3905250" y="901700"/>
          <p14:tracePt t="19280" x="3892550" y="914400"/>
          <p14:tracePt t="19287" x="3873500" y="927100"/>
          <p14:tracePt t="19294" x="3860800" y="933450"/>
          <p14:tracePt t="19301" x="3835400" y="939800"/>
          <p14:tracePt t="19308" x="3810000" y="946150"/>
          <p14:tracePt t="19315" x="3784600" y="952500"/>
          <p14:tracePt t="19322" x="3746500" y="952500"/>
          <p14:tracePt t="19328" x="3708400" y="958850"/>
          <p14:tracePt t="19335" x="3676650" y="958850"/>
          <p14:tracePt t="19342" x="3638550" y="958850"/>
          <p14:tracePt t="19349" x="3600450" y="958850"/>
          <p14:tracePt t="19356" x="3556000" y="958850"/>
          <p14:tracePt t="19363" x="3517900" y="958850"/>
          <p14:tracePt t="19370" x="3479800" y="958850"/>
          <p14:tracePt t="19377" x="3429000" y="952500"/>
          <p14:tracePt t="19384" x="3378200" y="952500"/>
          <p14:tracePt t="19385" x="3371850" y="952500"/>
          <p14:tracePt t="19391" x="3340100" y="952500"/>
          <p14:tracePt t="19398" x="3289300" y="952500"/>
          <p14:tracePt t="19405" x="3244850" y="952500"/>
          <p14:tracePt t="19412" x="3206750" y="952500"/>
          <p14:tracePt t="19419" x="3155950" y="946150"/>
          <p14:tracePt t="19426" x="3111500" y="946150"/>
          <p14:tracePt t="19433" x="3067050" y="946150"/>
          <p14:tracePt t="19440" x="3022600" y="939800"/>
          <p14:tracePt t="19446" x="2978150" y="939800"/>
          <p14:tracePt t="19453" x="2921000" y="933450"/>
          <p14:tracePt t="19460" x="2876550" y="927100"/>
          <p14:tracePt t="19467" x="2832100" y="927100"/>
          <p14:tracePt t="19474" x="2787650" y="920750"/>
          <p14:tracePt t="19481" x="2749550" y="920750"/>
          <p14:tracePt t="19488" x="2717800" y="920750"/>
          <p14:tracePt t="19495" x="2686050" y="920750"/>
          <p14:tracePt t="19502" x="2654300" y="920750"/>
          <p14:tracePt t="19509" x="2628900" y="920750"/>
          <p14:tracePt t="19516" x="2609850" y="920750"/>
          <p14:tracePt t="19523" x="2590800" y="920750"/>
          <p14:tracePt t="19530" x="2565400" y="920750"/>
          <p14:tracePt t="19537" x="2540000" y="914400"/>
          <p14:tracePt t="19544" x="2514600" y="914400"/>
          <p14:tracePt t="19551" x="2489200" y="908050"/>
          <p14:tracePt t="19558" x="2457450" y="901700"/>
          <p14:tracePt t="19565" x="2419350" y="895350"/>
          <p14:tracePt t="19572" x="2387600" y="895350"/>
          <p14:tracePt t="19578" x="2349500" y="895350"/>
          <p14:tracePt t="19585" x="2292350" y="895350"/>
          <p14:tracePt t="19592" x="2241550" y="895350"/>
          <p14:tracePt t="19599" x="2178050" y="889000"/>
          <p14:tracePt t="19606" x="2120900" y="889000"/>
          <p14:tracePt t="19613" x="2057400" y="889000"/>
          <p14:tracePt t="19620" x="2012950" y="889000"/>
          <p14:tracePt t="19627" x="1949450" y="889000"/>
          <p14:tracePt t="19634" x="1905000" y="889000"/>
          <p14:tracePt t="19641" x="1847850" y="889000"/>
          <p14:tracePt t="19648" x="1809750" y="889000"/>
          <p14:tracePt t="19655" x="1765300" y="889000"/>
          <p14:tracePt t="19662" x="1720850" y="889000"/>
          <p14:tracePt t="19669" x="1689100" y="889000"/>
          <p14:tracePt t="19676" x="1651000" y="889000"/>
          <p14:tracePt t="19683" x="1625600" y="882650"/>
          <p14:tracePt t="19690" x="1600200" y="882650"/>
          <p14:tracePt t="19697" x="1574800" y="882650"/>
          <p14:tracePt t="19703" x="1562100" y="882650"/>
          <p14:tracePt t="19710" x="1549400" y="882650"/>
          <p14:tracePt t="19717" x="1543050" y="882650"/>
          <p14:tracePt t="19731" x="1536700" y="882650"/>
          <p14:tracePt t="19750" x="1530350" y="882650"/>
          <p14:tracePt t="19755" x="1524000" y="882650"/>
          <p14:tracePt t="19763" x="1517650" y="882650"/>
          <p14:tracePt t="19768" x="1511300" y="882650"/>
          <p14:tracePt t="19770" x="1511300" y="876300"/>
          <p14:tracePt t="19773" x="1504950" y="876300"/>
          <p14:tracePt t="19780" x="1492250" y="876300"/>
          <p14:tracePt t="19787" x="1473200" y="876300"/>
          <p14:tracePt t="19794" x="1454150" y="869950"/>
          <p14:tracePt t="19801" x="1435100" y="869950"/>
          <p14:tracePt t="19808" x="1416050" y="869950"/>
          <p14:tracePt t="19815" x="1397000" y="869950"/>
          <p14:tracePt t="19821" x="1384300" y="869950"/>
          <p14:tracePt t="19828" x="1365250" y="869950"/>
          <p14:tracePt t="19835" x="1352550" y="869950"/>
          <p14:tracePt t="19842" x="1339850" y="869950"/>
          <p14:tracePt t="19849" x="1320800" y="869950"/>
          <p14:tracePt t="19856" x="1314450" y="869950"/>
          <p14:tracePt t="19863" x="1301750" y="876300"/>
          <p14:tracePt t="19870" x="1289050" y="882650"/>
          <p14:tracePt t="19877" x="1282700" y="889000"/>
          <p14:tracePt t="19909" x="1282700" y="895350"/>
          <p14:tracePt t="19912" x="1289050" y="895350"/>
          <p14:tracePt t="19913" x="1295400" y="895350"/>
          <p14:tracePt t="19919" x="1320800" y="901700"/>
          <p14:tracePt t="19926" x="1384300" y="914400"/>
          <p14:tracePt t="19933" x="1460500" y="920750"/>
          <p14:tracePt t="19940" x="1574800" y="946150"/>
          <p14:tracePt t="19946" x="1689100" y="965200"/>
          <p14:tracePt t="19953" x="1835150" y="984250"/>
          <p14:tracePt t="19960" x="1993900" y="996950"/>
          <p14:tracePt t="19967" x="2139950" y="1003300"/>
          <p14:tracePt t="19974" x="2311400" y="1003300"/>
          <p14:tracePt t="19981" x="2482850" y="1003300"/>
          <p14:tracePt t="19988" x="2686050" y="990600"/>
          <p14:tracePt t="19995" x="2838450" y="977900"/>
          <p14:tracePt t="20002" x="3016250" y="958850"/>
          <p14:tracePt t="20009" x="3232150" y="933450"/>
          <p14:tracePt t="20016" x="3409950" y="908050"/>
          <p14:tracePt t="20023" x="3581400" y="889000"/>
          <p14:tracePt t="20030" x="3746500" y="869950"/>
          <p14:tracePt t="20037" x="3905250" y="850900"/>
          <p14:tracePt t="20044" x="4025900" y="831850"/>
          <p14:tracePt t="20051" x="4146550" y="812800"/>
          <p14:tracePt t="20058" x="4229100" y="806450"/>
          <p14:tracePt t="20065" x="4298950" y="800100"/>
          <p14:tracePt t="20072" x="4368800" y="787400"/>
          <p14:tracePt t="20078" x="4406900" y="787400"/>
          <p14:tracePt t="20085" x="4432300" y="787400"/>
          <p14:tracePt t="20092" x="4457700" y="787400"/>
          <p14:tracePt t="20099" x="4464050" y="787400"/>
          <p14:tracePt t="20312" x="4457700" y="787400"/>
          <p14:tracePt t="20314" x="4451350" y="787400"/>
          <p14:tracePt t="20319" x="4445000" y="787400"/>
          <p14:tracePt t="20321" x="4445000" y="793750"/>
          <p14:tracePt t="20328" x="4425950" y="793750"/>
          <p14:tracePt t="20335" x="4419600" y="806450"/>
          <p14:tracePt t="20342" x="4400550" y="812800"/>
          <p14:tracePt t="20349" x="4394200" y="812800"/>
          <p14:tracePt t="20356" x="4375150" y="819150"/>
          <p14:tracePt t="20363" x="4368800" y="831850"/>
          <p14:tracePt t="20370" x="4349750" y="838200"/>
          <p14:tracePt t="20377" x="4343400" y="844550"/>
          <p14:tracePt t="20384" x="4330700" y="857250"/>
          <p14:tracePt t="20391" x="4318000" y="863600"/>
          <p14:tracePt t="20398" x="4311650" y="869950"/>
          <p14:tracePt t="20405" x="4305300" y="882650"/>
          <p14:tracePt t="20412" x="4292600" y="889000"/>
          <p14:tracePt t="20419" x="4286250" y="895350"/>
          <p14:tracePt t="20426" x="4273550" y="908050"/>
          <p14:tracePt t="20433" x="4267200" y="908050"/>
          <p14:tracePt t="20440" x="4260850" y="914400"/>
          <p14:tracePt t="20447" x="4254500" y="914400"/>
          <p14:tracePt t="20453" x="4241800" y="920750"/>
          <p14:tracePt t="20460" x="4235450" y="920750"/>
          <p14:tracePt t="20467" x="4229100" y="927100"/>
          <p14:tracePt t="20474" x="4210050" y="933450"/>
          <p14:tracePt t="20481" x="4197350" y="933450"/>
          <p14:tracePt t="20488" x="4184650" y="939800"/>
          <p14:tracePt t="20495" x="4171950" y="939800"/>
          <p14:tracePt t="20502" x="4159250" y="946150"/>
          <p14:tracePt t="20509" x="4146550" y="946150"/>
          <p14:tracePt t="20516" x="4133850" y="946150"/>
          <p14:tracePt t="20523" x="4127500" y="952500"/>
          <p14:tracePt t="20530" x="4121150" y="952500"/>
          <p14:tracePt t="20537" x="4108450" y="952500"/>
          <p14:tracePt t="20544" x="4102100" y="958850"/>
          <p14:tracePt t="20551" x="4083050" y="965200"/>
          <p14:tracePt t="20558" x="4070350" y="965200"/>
          <p14:tracePt t="20565" x="4051300" y="965200"/>
          <p14:tracePt t="20571" x="4038600" y="965200"/>
          <p14:tracePt t="20578" x="4025900" y="965200"/>
          <p14:tracePt t="20585" x="4006850" y="965200"/>
          <p14:tracePt t="20592" x="4000500" y="965200"/>
          <p14:tracePt t="20599" x="3987800" y="965200"/>
          <p14:tracePt t="20606" x="3981450" y="965200"/>
          <p14:tracePt t="21135" x="3975100" y="965200"/>
          <p14:tracePt t="21136" x="3975100" y="971550"/>
          <p14:tracePt t="21141" x="3962400" y="977900"/>
          <p14:tracePt t="21148" x="3943350" y="990600"/>
          <p14:tracePt t="21155" x="3924300" y="996950"/>
          <p14:tracePt t="21162" x="3905250" y="1016000"/>
          <p14:tracePt t="21169" x="3879850" y="1028700"/>
          <p14:tracePt t="21176" x="3867150" y="1041400"/>
          <p14:tracePt t="21183" x="3841750" y="1060450"/>
          <p14:tracePt t="21190" x="3816350" y="1073150"/>
          <p14:tracePt t="21196" x="3797300" y="1085850"/>
          <p14:tracePt t="21203" x="3771900" y="1098550"/>
          <p14:tracePt t="21210" x="3752850" y="1111250"/>
          <p14:tracePt t="21217" x="3727450" y="1117600"/>
          <p14:tracePt t="21224" x="3695700" y="1123950"/>
          <p14:tracePt t="21231" x="3663950" y="1136650"/>
          <p14:tracePt t="21238" x="3638550" y="1143000"/>
          <p14:tracePt t="21245" x="3600450" y="1149350"/>
          <p14:tracePt t="21252" x="3562350" y="1162050"/>
          <p14:tracePt t="21259" x="3524250" y="1168400"/>
          <p14:tracePt t="21266" x="3492500" y="1181100"/>
          <p14:tracePt t="21273" x="3454400" y="1193800"/>
          <p14:tracePt t="21280" x="3429000" y="1206500"/>
          <p14:tracePt t="21287" x="3409950" y="1212850"/>
          <p14:tracePt t="21294" x="3390900" y="1225550"/>
          <p14:tracePt t="21301" x="3378200" y="1231900"/>
          <p14:tracePt t="21308" x="3365500" y="1238250"/>
          <p14:tracePt t="21315" x="3352800" y="1250950"/>
          <p14:tracePt t="21322" x="3346450" y="1257300"/>
          <p14:tracePt t="21328" x="3340100" y="1263650"/>
          <p14:tracePt t="21335" x="3333750" y="1270000"/>
          <p14:tracePt t="21342" x="3327400" y="1276350"/>
          <p14:tracePt t="21349" x="3321050" y="1289050"/>
          <p14:tracePt t="21356" x="3314700" y="1301750"/>
          <p14:tracePt t="21363" x="3308350" y="1314450"/>
          <p14:tracePt t="21370" x="3308350" y="1327150"/>
          <p14:tracePt t="21377" x="3302000" y="1339850"/>
          <p14:tracePt t="21384" x="3289300" y="1352550"/>
          <p14:tracePt t="21385" x="3289300" y="1358900"/>
          <p14:tracePt t="21391" x="3282950" y="1365250"/>
          <p14:tracePt t="21398" x="3276600" y="1384300"/>
          <p14:tracePt t="21405" x="3263900" y="1397000"/>
          <p14:tracePt t="21412" x="3251200" y="1416050"/>
          <p14:tracePt t="21419" x="3232150" y="1435100"/>
          <p14:tracePt t="21426" x="3219450" y="1447800"/>
          <p14:tracePt t="21433" x="3200400" y="1460500"/>
          <p14:tracePt t="21440" x="3187700" y="1479550"/>
          <p14:tracePt t="21446" x="3175000" y="1492250"/>
          <p14:tracePt t="21453" x="3155950" y="1504950"/>
          <p14:tracePt t="21460" x="3149600" y="1517650"/>
          <p14:tracePt t="21467" x="3130550" y="1524000"/>
          <p14:tracePt t="21474" x="3124200" y="1536700"/>
          <p14:tracePt t="21481" x="3111500" y="1543050"/>
          <p14:tracePt t="21488" x="3105150" y="1543050"/>
          <p14:tracePt t="21495" x="3098800" y="1549400"/>
          <p14:tracePt t="21509" x="3092450" y="1549400"/>
          <p14:tracePt t="21517" x="3086100" y="1549400"/>
          <p14:tracePt t="21523" x="3079750" y="1549400"/>
          <p14:tracePt t="21536" x="3073400" y="1549400"/>
          <p14:tracePt t="21537" x="3073400" y="1555750"/>
          <p14:tracePt t="21547" x="3067050" y="1555750"/>
          <p14:tracePt t="21557" x="3060700" y="1555750"/>
          <p14:tracePt t="21565" x="3054350" y="1555750"/>
          <p14:tracePt t="21568" x="3048000" y="1555750"/>
          <p14:tracePt t="21576" x="3041650" y="1555750"/>
          <p14:tracePt t="21583" x="3035300" y="1555750"/>
          <p14:tracePt t="21591" x="3028950" y="1555750"/>
          <p14:tracePt t="21594" x="3022600" y="1555750"/>
          <p14:tracePt t="21602" x="3016250" y="1555750"/>
          <p14:tracePt t="21607" x="3009900" y="1555750"/>
          <p14:tracePt t="21615" x="3003550" y="1555750"/>
          <p14:tracePt t="21620" x="2997200" y="1555750"/>
          <p14:tracePt t="21627" x="2990850" y="1555750"/>
          <p14:tracePt t="21635" x="2984500" y="1555750"/>
          <p14:tracePt t="21646" x="2978150" y="1555750"/>
          <p14:tracePt t="21653" x="2978150" y="1549400"/>
          <p14:tracePt t="21658" x="2971800" y="1549400"/>
          <p14:tracePt t="21674" x="2965450" y="1549400"/>
          <p14:tracePt t="21686" x="2959100" y="1549400"/>
          <p14:tracePt t="21692" x="2959100" y="1543050"/>
          <p14:tracePt t="21699" x="2952750" y="1543050"/>
          <p14:tracePt t="21701" x="2946400" y="1543050"/>
          <p14:tracePt t="21716" x="2940050" y="1543050"/>
          <p14:tracePt t="21729" x="2933700" y="1543050"/>
          <p14:tracePt t="21745" x="2927350" y="1536700"/>
          <p14:tracePt t="21757" x="2921000" y="1536700"/>
          <p14:tracePt t="21770" x="2921000" y="1530350"/>
          <p14:tracePt t="21772" x="2914650" y="1530350"/>
          <p14:tracePt t="21783" x="2908300" y="1530350"/>
          <p14:tracePt t="21793" x="2901950" y="1530350"/>
          <p14:tracePt t="21797" x="2895600" y="1530350"/>
          <p14:tracePt t="21804" x="2889250" y="1524000"/>
          <p14:tracePt t="21810" x="2882900" y="1524000"/>
          <p14:tracePt t="21816" x="2876550" y="1524000"/>
          <p14:tracePt t="21821" x="2870200" y="1517650"/>
          <p14:tracePt t="21828" x="2863850" y="1517650"/>
          <p14:tracePt t="21835" x="2851150" y="1511300"/>
          <p14:tracePt t="21842" x="2844800" y="1504950"/>
          <p14:tracePt t="21849" x="2838450" y="1504950"/>
          <p14:tracePt t="21856" x="2832100" y="1504950"/>
          <p14:tracePt t="21863" x="2825750" y="1498600"/>
          <p14:tracePt t="21870" x="2819400" y="1498600"/>
          <p14:tracePt t="21877" x="2813050" y="1492250"/>
          <p14:tracePt t="21891" x="2806700" y="1492250"/>
          <p14:tracePt t="21898" x="2800350" y="1485900"/>
          <p14:tracePt t="21905" x="2800350" y="1479550"/>
          <p14:tracePt t="21912" x="2787650" y="1479550"/>
          <p14:tracePt t="21926" x="2781300" y="1473200"/>
          <p14:tracePt t="22167" x="2774950" y="1473200"/>
          <p14:tracePt t="22176" x="2768600" y="1473200"/>
          <p14:tracePt t="22178" x="2762250" y="1473200"/>
          <p14:tracePt t="22183" x="2755900" y="1485900"/>
          <p14:tracePt t="22190" x="2749550" y="1492250"/>
          <p14:tracePt t="22203" x="2736850" y="1498600"/>
          <p14:tracePt t="22217" x="2730500" y="1498600"/>
          <p14:tracePt t="22893" x="2730500" y="1504950"/>
          <p14:tracePt t="22898" x="2736850" y="1504950"/>
          <p14:tracePt t="22899" x="2736850" y="1511300"/>
          <p14:tracePt t="22905" x="2762250" y="1517650"/>
          <p14:tracePt t="22912" x="2794000" y="1530350"/>
          <p14:tracePt t="22919" x="2825750" y="1536700"/>
          <p14:tracePt t="22926" x="2863850" y="1549400"/>
          <p14:tracePt t="22933" x="2908300" y="1562100"/>
          <p14:tracePt t="22939" x="2946400" y="1568450"/>
          <p14:tracePt t="22946" x="2990850" y="1574800"/>
          <p14:tracePt t="22953" x="3035300" y="1581150"/>
          <p14:tracePt t="22960" x="3079750" y="1593850"/>
          <p14:tracePt t="22967" x="3117850" y="1593850"/>
          <p14:tracePt t="22974" x="3155950" y="1600200"/>
          <p14:tracePt t="22981" x="3194050" y="1606550"/>
          <p14:tracePt t="22988" x="3219450" y="1606550"/>
          <p14:tracePt t="22995" x="3257550" y="1612900"/>
          <p14:tracePt t="23002" x="3282950" y="1619250"/>
          <p14:tracePt t="23009" x="3321050" y="1619250"/>
          <p14:tracePt t="23016" x="3346450" y="1625600"/>
          <p14:tracePt t="23023" x="3371850" y="1625600"/>
          <p14:tracePt t="23030" x="3397250" y="1631950"/>
          <p14:tracePt t="23037" x="3422650" y="1631950"/>
          <p14:tracePt t="23044" x="3448050" y="1638300"/>
          <p14:tracePt t="23051" x="3467100" y="1638300"/>
          <p14:tracePt t="23058" x="3479800" y="1638300"/>
          <p14:tracePt t="23065" x="3486150" y="1638300"/>
          <p14:tracePt t="23071" x="3492500" y="1638300"/>
          <p14:tracePt t="23129" x="3498850" y="1638300"/>
          <p14:tracePt t="23136" x="3505200" y="1638300"/>
          <p14:tracePt t="23138" x="3511550" y="1638300"/>
          <p14:tracePt t="23143" x="3517900" y="1638300"/>
          <p14:tracePt t="23148" x="3524250" y="1638300"/>
          <p14:tracePt t="23155" x="3530600" y="1631950"/>
          <p14:tracePt t="23162" x="3543300" y="1631950"/>
          <p14:tracePt t="23169" x="3562350" y="1625600"/>
          <p14:tracePt t="23176" x="3581400" y="1619250"/>
          <p14:tracePt t="23183" x="3600450" y="1619250"/>
          <p14:tracePt t="23190" x="3632200" y="1606550"/>
          <p14:tracePt t="23196" x="3663950" y="1600200"/>
          <p14:tracePt t="23203" x="3702050" y="1593850"/>
          <p14:tracePt t="23210" x="3733800" y="1587500"/>
          <p14:tracePt t="23217" x="3765550" y="1581150"/>
          <p14:tracePt t="23224" x="3803650" y="1574800"/>
          <p14:tracePt t="23231" x="3841750" y="1568450"/>
          <p14:tracePt t="23238" x="3867150" y="1568450"/>
          <p14:tracePt t="23245" x="3892550" y="1568450"/>
          <p14:tracePt t="23252" x="3917950" y="1568450"/>
          <p14:tracePt t="23259" x="3943350" y="1568450"/>
          <p14:tracePt t="23266" x="3962400" y="1568450"/>
          <p14:tracePt t="23273" x="3981450" y="1562100"/>
          <p14:tracePt t="23280" x="3987800" y="1562100"/>
          <p14:tracePt t="23366" x="3994150" y="1562100"/>
          <p14:tracePt t="23375" x="4000500" y="1562100"/>
          <p14:tracePt t="23379" x="4006850" y="1562100"/>
          <p14:tracePt t="23385" x="4013200" y="1555750"/>
          <p14:tracePt t="23390" x="4019550" y="1555750"/>
          <p14:tracePt t="23395" x="4025900" y="1555750"/>
          <p14:tracePt t="23398" x="4032250" y="1555750"/>
          <p14:tracePt t="23405" x="4038600" y="1549400"/>
          <p14:tracePt t="23412" x="4051300" y="1549400"/>
          <p14:tracePt t="23419" x="4070350" y="1543050"/>
          <p14:tracePt t="23426" x="4095750" y="1543050"/>
          <p14:tracePt t="23433" x="4121150" y="1536700"/>
          <p14:tracePt t="23440" x="4159250" y="1536700"/>
          <p14:tracePt t="23446" x="4191000" y="1536700"/>
          <p14:tracePt t="23453" x="4229100" y="1536700"/>
          <p14:tracePt t="23460" x="4273550" y="1530350"/>
          <p14:tracePt t="23467" x="4318000" y="1530350"/>
          <p14:tracePt t="23474" x="4362450" y="1530350"/>
          <p14:tracePt t="23481" x="4432300" y="1530350"/>
          <p14:tracePt t="23488" x="4508500" y="1530350"/>
          <p14:tracePt t="23495" x="4572000" y="1530350"/>
          <p14:tracePt t="23502" x="4660900" y="1530350"/>
          <p14:tracePt t="23509" x="4762500" y="1530350"/>
          <p14:tracePt t="23516" x="4851400" y="1530350"/>
          <p14:tracePt t="23523" x="4953000" y="1536700"/>
          <p14:tracePt t="23530" x="5041900" y="1536700"/>
          <p14:tracePt t="23537" x="5124450" y="1536700"/>
          <p14:tracePt t="23544" x="5200650" y="1549400"/>
          <p14:tracePt t="23551" x="5264150" y="1549400"/>
          <p14:tracePt t="23558" x="5327650" y="1549400"/>
          <p14:tracePt t="23565" x="5384800" y="1555750"/>
          <p14:tracePt t="23571" x="5429250" y="1555750"/>
          <p14:tracePt t="23578" x="5473700" y="1555750"/>
          <p14:tracePt t="23585" x="5511800" y="1562100"/>
          <p14:tracePt t="23592" x="5543550" y="1562100"/>
          <p14:tracePt t="23599" x="5575300" y="1562100"/>
          <p14:tracePt t="23606" x="5613400" y="1562100"/>
          <p14:tracePt t="23613" x="5645150" y="1562100"/>
          <p14:tracePt t="23620" x="5676900" y="1562100"/>
          <p14:tracePt t="23627" x="5708650" y="1555750"/>
          <p14:tracePt t="23634" x="5740400" y="1555750"/>
          <p14:tracePt t="23641" x="5772150" y="1555750"/>
          <p14:tracePt t="23648" x="5803900" y="1555750"/>
          <p14:tracePt t="23655" x="5829300" y="1555750"/>
          <p14:tracePt t="23662" x="5861050" y="1555750"/>
          <p14:tracePt t="23669" x="5892800" y="1555750"/>
          <p14:tracePt t="23676" x="5924550" y="1555750"/>
          <p14:tracePt t="23683" x="5962650" y="1555750"/>
          <p14:tracePt t="23690" x="6007100" y="1555750"/>
          <p14:tracePt t="23696" x="6057900" y="1555750"/>
          <p14:tracePt t="23703" x="6096000" y="1555750"/>
          <p14:tracePt t="23710" x="6146800" y="1555750"/>
          <p14:tracePt t="23717" x="6216650" y="1555750"/>
          <p14:tracePt t="23724" x="6273800" y="1555750"/>
          <p14:tracePt t="23731" x="6330950" y="1555750"/>
          <p14:tracePt t="23738" x="6388100" y="1555750"/>
          <p14:tracePt t="23745" x="6457950" y="1555750"/>
          <p14:tracePt t="23752" x="6515100" y="1549400"/>
          <p14:tracePt t="23759" x="6565900" y="1549400"/>
          <p14:tracePt t="23766" x="6616700" y="1549400"/>
          <p14:tracePt t="23773" x="6654800" y="1549400"/>
          <p14:tracePt t="23780" x="6686550" y="1549400"/>
          <p14:tracePt t="23787" x="6711950" y="1549400"/>
          <p14:tracePt t="23794" x="6731000" y="1543050"/>
          <p14:tracePt t="23801" x="6737350" y="1543050"/>
          <p14:tracePt t="24383" x="6743700" y="1543050"/>
          <p14:tracePt t="24386" x="6743700" y="1549400"/>
          <p14:tracePt t="24388" x="6750050" y="1555750"/>
          <p14:tracePt t="24391" x="6756400" y="1562100"/>
          <p14:tracePt t="24398" x="6781800" y="1581150"/>
          <p14:tracePt t="24405" x="6813550" y="1593850"/>
          <p14:tracePt t="24412" x="6838950" y="1600200"/>
          <p14:tracePt t="24756" x="6838950" y="1606550"/>
          <p14:tracePt t="24762" x="6838950" y="1612900"/>
          <p14:tracePt t="24766" x="6838950" y="1619250"/>
          <p14:tracePt t="24784" x="6832600" y="1619250"/>
          <p14:tracePt t="24786" x="6832600" y="1625600"/>
          <p14:tracePt t="24794" x="6838950" y="1625600"/>
          <p14:tracePt t="24799" x="6832600" y="1625600"/>
          <p14:tracePt t="24804" x="6832600" y="1619250"/>
          <p14:tracePt t="24814" x="6826250" y="1619250"/>
          <p14:tracePt t="24820" x="6819900" y="1619250"/>
          <p14:tracePt t="24834" x="6819900" y="1625600"/>
          <p14:tracePt t="24838" x="6819900" y="1631950"/>
          <p14:tracePt t="24840" x="6819900" y="1638300"/>
          <p14:tracePt t="24842" x="6819900" y="1644650"/>
          <p14:tracePt t="24849" x="6819900" y="1670050"/>
          <p14:tracePt t="24856" x="6819900" y="1676400"/>
          <p14:tracePt t="24863" x="6819900" y="1695450"/>
          <p14:tracePt t="24870" x="6813550" y="1714500"/>
          <p14:tracePt t="24877" x="6813550" y="1727200"/>
          <p14:tracePt t="24884" x="6813550" y="1746250"/>
          <p14:tracePt t="24885" x="6813550" y="1752600"/>
          <p14:tracePt t="24891" x="6807200" y="1765300"/>
          <p14:tracePt t="24898" x="6807200" y="1784350"/>
          <p14:tracePt t="24905" x="6807200" y="1803400"/>
          <p14:tracePt t="24912" x="6807200" y="1835150"/>
          <p14:tracePt t="24919" x="6807200" y="1860550"/>
          <p14:tracePt t="24926" x="6807200" y="1879600"/>
          <p14:tracePt t="24933" x="6800850" y="1917700"/>
          <p14:tracePt t="24940" x="6800850" y="1955800"/>
          <p14:tracePt t="24946" x="6800850" y="2000250"/>
          <p14:tracePt t="24953" x="6800850" y="2044700"/>
          <p14:tracePt t="24960" x="6800850" y="2095500"/>
          <p14:tracePt t="24967" x="6800850" y="2165350"/>
          <p14:tracePt t="24974" x="6800850" y="2247900"/>
          <p14:tracePt t="24981" x="6800850" y="2330450"/>
          <p14:tracePt t="24988" x="6800850" y="2406650"/>
          <p14:tracePt t="24995" x="6788150" y="2501900"/>
          <p14:tracePt t="25002" x="6769100" y="2635250"/>
          <p14:tracePt t="25009" x="6750050" y="2755900"/>
          <p14:tracePt t="25016" x="6731000" y="2889250"/>
          <p14:tracePt t="25023" x="6699250" y="3016250"/>
          <p14:tracePt t="25030" x="6667500" y="3181350"/>
          <p14:tracePt t="25037" x="6629400" y="3340100"/>
          <p14:tracePt t="25044" x="6591300" y="3473450"/>
          <p14:tracePt t="25051" x="6540500" y="3638550"/>
          <p14:tracePt t="25058" x="6502400" y="3784600"/>
          <p14:tracePt t="25065" x="6451600" y="3949700"/>
          <p14:tracePt t="25071" x="6400800" y="4070350"/>
          <p14:tracePt t="25078" x="6337300" y="4203700"/>
          <p14:tracePt t="25085" x="6267450" y="4318000"/>
          <p14:tracePt t="25092" x="6210300" y="4413250"/>
          <p14:tracePt t="25099" x="6140450" y="4495800"/>
          <p14:tracePt t="25106" x="6070600" y="4578350"/>
          <p14:tracePt t="25113" x="6013450" y="4641850"/>
          <p14:tracePt t="25120" x="5956300" y="4705350"/>
          <p14:tracePt t="25127" x="5905500" y="4762500"/>
          <p14:tracePt t="25134" x="5867400" y="4800600"/>
          <p14:tracePt t="25141" x="5835650" y="4826000"/>
          <p14:tracePt t="25148" x="5816600" y="4851400"/>
          <p14:tracePt t="25155" x="5803900" y="4864100"/>
          <p14:tracePt t="25162" x="5791200" y="4876800"/>
          <p14:tracePt t="25169" x="5784850" y="4889500"/>
          <p14:tracePt t="25176" x="5778500" y="4895850"/>
          <p14:tracePt t="25183" x="5778500" y="4902200"/>
          <p14:tracePt t="25196" x="5772150" y="4908550"/>
          <p14:tracePt t="25210" x="5765800" y="4908550"/>
          <p14:tracePt t="25217" x="5765800" y="4914900"/>
          <p14:tracePt t="25224" x="5759450" y="4921250"/>
          <p14:tracePt t="25238" x="5753100" y="4921250"/>
          <p14:tracePt t="25321" x="5753100" y="4927600"/>
          <p14:tracePt t="25325" x="5746750" y="4927600"/>
          <p14:tracePt t="25332" x="5740400" y="4927600"/>
          <p14:tracePt t="25335" x="5740400" y="4933950"/>
          <p14:tracePt t="25343" x="5734050" y="4933950"/>
          <p14:tracePt t="25349" x="5734050" y="4946650"/>
          <p14:tracePt t="25356" x="5727700" y="4946650"/>
          <p14:tracePt t="25363" x="5715000" y="4953000"/>
          <p14:tracePt t="25370" x="5708650" y="4953000"/>
          <p14:tracePt t="25377" x="5708650" y="4959350"/>
          <p14:tracePt t="25384" x="5702300" y="4965700"/>
          <p14:tracePt t="25391" x="5689600" y="4972050"/>
          <p14:tracePt t="25398" x="5689600" y="4978400"/>
          <p14:tracePt t="25405" x="5683250" y="4978400"/>
          <p14:tracePt t="25412" x="5683250" y="4984750"/>
          <p14:tracePt t="25419" x="5676900" y="4984750"/>
          <p14:tracePt t="25434" x="5676900" y="4991100"/>
          <p14:tracePt t="25445" x="5676900" y="4997450"/>
          <p14:tracePt t="25446" x="5670550" y="4997450"/>
          <p14:tracePt t="25455" x="5670550" y="5003800"/>
          <p14:tracePt t="25464" x="5670550" y="5010150"/>
          <p14:tracePt t="25471" x="5664200" y="5016500"/>
          <p14:tracePt t="25475" x="5664200" y="5022850"/>
          <p14:tracePt t="25481" x="5664200" y="5029200"/>
          <p14:tracePt t="25488" x="5664200" y="5035550"/>
          <p14:tracePt t="25495" x="5664200" y="5041900"/>
          <p14:tracePt t="25502" x="5664200" y="5054600"/>
          <p14:tracePt t="25509" x="5664200" y="5060950"/>
          <p14:tracePt t="25516" x="5664200" y="5067300"/>
          <p14:tracePt t="25523" x="5664200" y="5080000"/>
          <p14:tracePt t="25530" x="5664200" y="5086350"/>
          <p14:tracePt t="25537" x="5664200" y="5092700"/>
          <p14:tracePt t="25544" x="5664200" y="5105400"/>
          <p14:tracePt t="25551" x="5664200" y="5111750"/>
          <p14:tracePt t="25558" x="5670550" y="5124450"/>
          <p14:tracePt t="25565" x="5670550" y="5130800"/>
          <p14:tracePt t="25571" x="5676900" y="5137150"/>
          <p14:tracePt t="25578" x="5683250" y="5156200"/>
          <p14:tracePt t="25585" x="5689600" y="5168900"/>
          <p14:tracePt t="25592" x="5695950" y="5187950"/>
          <p14:tracePt t="25599" x="5702300" y="5194300"/>
          <p14:tracePt t="25606" x="5708650" y="5213350"/>
          <p14:tracePt t="25613" x="5715000" y="5219700"/>
          <p14:tracePt t="25620" x="5721350" y="5232400"/>
          <p14:tracePt t="25627" x="5727700" y="5245100"/>
          <p14:tracePt t="25634" x="5734050" y="5257800"/>
          <p14:tracePt t="25641" x="5740400" y="5270500"/>
          <p14:tracePt t="25648" x="5746750" y="5283200"/>
          <p14:tracePt t="25655" x="5753100" y="5289550"/>
          <p14:tracePt t="25662" x="5759450" y="5295900"/>
          <p14:tracePt t="25669" x="5772150" y="5308600"/>
          <p14:tracePt t="25676" x="5772150" y="5314950"/>
          <p14:tracePt t="25683" x="5778500" y="5321300"/>
          <p14:tracePt t="25696" x="5778500" y="5327650"/>
          <p14:tracePt t="25703" x="5778500" y="5334000"/>
          <p14:tracePt t="26329" x="5778500" y="5327650"/>
          <p14:tracePt t="26335" x="5778500" y="53213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 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127705"/>
            <a:ext cx="9728200" cy="609600"/>
          </a:xfrm>
        </p:spPr>
        <p:txBody>
          <a:bodyPr/>
          <a:lstStyle/>
          <a:p>
            <a:r>
              <a:rPr lang="en-US" altLang="ko-KR" sz="1800" b="1" dirty="0"/>
              <a:t>Screen right after creating a new project.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4AE83-D0BE-4C2B-86D2-E4D66E1A9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64" y="1478846"/>
            <a:ext cx="9379188" cy="4806066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C3807BB9-20C8-42DF-A47B-C855105E88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6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3"/>
    </mc:Choice>
    <mc:Fallback>
      <p:transition spd="slow" advTm="6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7" x="6718300" y="5080000"/>
          <p14:tracePt t="420" x="6711950" y="5073650"/>
          <p14:tracePt t="425" x="6705600" y="5073650"/>
          <p14:tracePt t="427" x="6705600" y="5067300"/>
          <p14:tracePt t="432" x="6692900" y="5060950"/>
          <p14:tracePt t="439" x="6680200" y="5054600"/>
          <p14:tracePt t="446" x="6661150" y="5048250"/>
          <p14:tracePt t="453" x="6654800" y="5041900"/>
          <p14:tracePt t="460" x="6648450" y="5041900"/>
          <p14:tracePt t="492" x="6648450" y="5035550"/>
          <p14:tracePt t="3938" x="6648450" y="5029200"/>
          <p14:tracePt t="3942" x="6654800" y="5029200"/>
          <p14:tracePt t="3943" x="6654800" y="5022850"/>
          <p14:tracePt t="3946" x="6661150" y="5022850"/>
          <p14:tracePt t="3953" x="6673850" y="5003800"/>
          <p14:tracePt t="3960" x="6692900" y="4984750"/>
          <p14:tracePt t="3967" x="6705600" y="4972050"/>
          <p14:tracePt t="3974" x="6724650" y="4959350"/>
          <p14:tracePt t="3981" x="6731000" y="4953000"/>
          <p14:tracePt t="3988" x="6737350" y="4946650"/>
          <p14:tracePt t="3995" x="6743700" y="4940300"/>
          <p14:tracePt t="4002" x="6743700" y="4933950"/>
          <p14:tracePt t="4009" x="6743700" y="4927600"/>
          <p14:tracePt t="4016" x="6743700" y="4921250"/>
          <p14:tracePt t="4023" x="6743700" y="4902200"/>
          <p14:tracePt t="4030" x="6743700" y="4889500"/>
          <p14:tracePt t="4037" x="6737350" y="4876800"/>
          <p14:tracePt t="4043" x="6737350" y="4857750"/>
          <p14:tracePt t="4050" x="6737350" y="4838700"/>
          <p14:tracePt t="4057" x="6737350" y="4819650"/>
          <p14:tracePt t="4064" x="6743700" y="4794250"/>
          <p14:tracePt t="4071" x="6756400" y="4768850"/>
          <p14:tracePt t="4078" x="6775450" y="4743450"/>
          <p14:tracePt t="4085" x="6800850" y="4711700"/>
          <p14:tracePt t="4092" x="6832600" y="4686300"/>
          <p14:tracePt t="4099" x="6864350" y="4654550"/>
          <p14:tracePt t="4106" x="6896100" y="4622800"/>
          <p14:tracePt t="4113" x="6934200" y="4584700"/>
          <p14:tracePt t="4120" x="6978650" y="4552950"/>
          <p14:tracePt t="4127" x="7042150" y="4495800"/>
          <p14:tracePt t="4134" x="7099300" y="4445000"/>
          <p14:tracePt t="4135" x="7112000" y="4438650"/>
          <p14:tracePt t="4141" x="7169150" y="4387850"/>
          <p14:tracePt t="4148" x="7239000" y="4337050"/>
          <p14:tracePt t="4155" x="7296150" y="4279900"/>
          <p14:tracePt t="4162" x="7359650" y="4216400"/>
          <p14:tracePt t="4168" x="7416800" y="4152900"/>
          <p14:tracePt t="4175" x="7467600" y="4089400"/>
          <p14:tracePt t="4182" x="7499350" y="4006850"/>
          <p14:tracePt t="4189" x="7537450" y="3917950"/>
          <p14:tracePt t="4196" x="7556500" y="3829050"/>
          <p14:tracePt t="4203" x="7562850" y="3702050"/>
          <p14:tracePt t="4210" x="7562850" y="3568700"/>
          <p14:tracePt t="4217" x="7556500" y="3422650"/>
          <p14:tracePt t="4224" x="7524750" y="3251200"/>
          <p14:tracePt t="4231" x="7473950" y="3067050"/>
          <p14:tracePt t="4238" x="7423150" y="2882900"/>
          <p14:tracePt t="4245" x="7378700" y="2730500"/>
          <p14:tracePt t="4252" x="7302500" y="2508250"/>
          <p14:tracePt t="4259" x="7232650" y="2292350"/>
          <p14:tracePt t="4266" x="7169150" y="2114550"/>
          <p14:tracePt t="4273" x="7092950" y="1936750"/>
          <p14:tracePt t="4280" x="7023100" y="1778000"/>
          <p14:tracePt t="4286" x="6934200" y="1612900"/>
          <p14:tracePt t="4293" x="6845300" y="1466850"/>
          <p14:tracePt t="4300" x="6724650" y="1308100"/>
          <p14:tracePt t="4307" x="6616700" y="1200150"/>
          <p14:tracePt t="4314" x="6483350" y="1085850"/>
          <p14:tracePt t="4321" x="6356350" y="996950"/>
          <p14:tracePt t="4328" x="6197600" y="914400"/>
          <p14:tracePt t="4335" x="6038850" y="844550"/>
          <p14:tracePt t="4342" x="5848350" y="793750"/>
          <p14:tracePt t="4349" x="5664200" y="755650"/>
          <p14:tracePt t="4356" x="5454650" y="736600"/>
          <p14:tracePt t="4363" x="5245100" y="736600"/>
          <p14:tracePt t="4370" x="5067300" y="742950"/>
          <p14:tracePt t="4377" x="4838700" y="781050"/>
          <p14:tracePt t="4384" x="4591050" y="838200"/>
          <p14:tracePt t="4391" x="4387850" y="901700"/>
          <p14:tracePt t="4398" x="4146550" y="990600"/>
          <p14:tracePt t="4405" x="3873500" y="1098550"/>
          <p14:tracePt t="4412" x="3663950" y="1219200"/>
          <p14:tracePt t="4418" x="3505200" y="1327150"/>
          <p14:tracePt t="4425" x="3333750" y="1473200"/>
          <p14:tracePt t="4432" x="3219450" y="1612900"/>
          <p14:tracePt t="4439" x="3149600" y="1746250"/>
          <p14:tracePt t="4446" x="3105150" y="1898650"/>
          <p14:tracePt t="4453" x="3092450" y="2076450"/>
          <p14:tracePt t="4460" x="3105150" y="2292350"/>
          <p14:tracePt t="4467" x="3143250" y="2470150"/>
          <p14:tracePt t="4474" x="3238500" y="2755900"/>
          <p14:tracePt t="4481" x="3333750" y="2984500"/>
          <p14:tracePt t="4488" x="3467100" y="3276600"/>
          <p14:tracePt t="4495" x="3594100" y="3524250"/>
          <p14:tracePt t="4502" x="3790950" y="3873500"/>
          <p14:tracePt t="4509" x="3968750" y="4178300"/>
          <p14:tracePt t="4516" x="4133850" y="4445000"/>
          <p14:tracePt t="4523" x="4311650" y="4692650"/>
          <p14:tracePt t="4530" x="4489450" y="4902200"/>
          <p14:tracePt t="4536" x="4635500" y="5048250"/>
          <p14:tracePt t="4543" x="4768850" y="5156200"/>
          <p14:tracePt t="4550" x="4889500" y="5251450"/>
          <p14:tracePt t="4557" x="5003800" y="5321300"/>
          <p14:tracePt t="4564" x="5092700" y="5359400"/>
          <p14:tracePt t="4571" x="5219700" y="5397500"/>
          <p14:tracePt t="4578" x="5314950" y="5422900"/>
          <p14:tracePt t="4585" x="5429250" y="5429250"/>
          <p14:tracePt t="4592" x="5518150" y="5435600"/>
          <p14:tracePt t="4599" x="5619750" y="5435600"/>
          <p14:tracePt t="4606" x="5702300" y="5429250"/>
          <p14:tracePt t="4613" x="5784850" y="5416550"/>
          <p14:tracePt t="4620" x="5867400" y="5397500"/>
          <p14:tracePt t="4627" x="5930900" y="5378450"/>
          <p14:tracePt t="4634" x="5994400" y="5353050"/>
          <p14:tracePt t="4634" x="6007100" y="5346700"/>
          <p14:tracePt t="4641" x="6051550" y="5321300"/>
          <p14:tracePt t="4648" x="6096000" y="5295900"/>
          <p14:tracePt t="4655" x="6140450" y="5270500"/>
          <p14:tracePt t="4662" x="6172200" y="5245100"/>
          <p14:tracePt t="4668" x="6197600" y="5226050"/>
          <p14:tracePt t="4675" x="6229350" y="5200650"/>
          <p14:tracePt t="4682" x="6248400" y="5181600"/>
          <p14:tracePt t="4689" x="6267450" y="5162550"/>
          <p14:tracePt t="4696" x="6280150" y="5149850"/>
          <p14:tracePt t="4703" x="6286500" y="5137150"/>
          <p14:tracePt t="4710" x="6292850" y="5130800"/>
          <p14:tracePt t="4717" x="6292850" y="5124450"/>
          <p14:tracePt t="4724" x="6292850" y="5118100"/>
          <p14:tracePt t="4731" x="6292850" y="5111750"/>
          <p14:tracePt t="4758" x="6292850" y="5105400"/>
          <p14:tracePt t="5183" x="6286500" y="5105400"/>
          <p14:tracePt t="5190" x="6280150" y="5105400"/>
          <p14:tracePt t="5195" x="6273800" y="5105400"/>
          <p14:tracePt t="5529" x="6267450" y="5105400"/>
          <p14:tracePt t="5563" x="6261100" y="5105400"/>
          <p14:tracePt t="5571" x="6254750" y="5105400"/>
          <p14:tracePt t="5575" x="6248400" y="5105400"/>
          <p14:tracePt t="5582" x="6242050" y="5105400"/>
          <p14:tracePt t="5589" x="6235700" y="5105400"/>
          <p14:tracePt t="5598" x="6229350" y="5105400"/>
          <p14:tracePt t="5603" x="6223000" y="51054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9846113" cy="609600"/>
          </a:xfrm>
        </p:spPr>
        <p:txBody>
          <a:bodyPr/>
          <a:lstStyle/>
          <a:p>
            <a:r>
              <a:rPr lang="en-US" altLang="ko-KR" sz="1800" b="1" dirty="0"/>
              <a:t>Project</a:t>
            </a:r>
            <a:r>
              <a:rPr lang="ko-KR" altLang="en-US" sz="1800" b="1" dirty="0"/>
              <a:t>  </a:t>
            </a:r>
            <a:r>
              <a:rPr lang="en-US" altLang="ko-KR" sz="1800" b="1" dirty="0"/>
              <a:t>–&gt; Build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Dependency(</a:t>
            </a:r>
            <a:r>
              <a:rPr lang="ko-KR" altLang="en-US" sz="1800" b="1" dirty="0"/>
              <a:t>빌드 종속성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 Build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Customization(</a:t>
            </a:r>
            <a:r>
              <a:rPr lang="ko-KR" altLang="en-US" sz="1800" b="1" dirty="0"/>
              <a:t>사용자 지정 빌드</a:t>
            </a:r>
            <a:r>
              <a:rPr lang="en-US" altLang="ko-KR" sz="1800" b="1" dirty="0"/>
              <a:t>) Click</a:t>
            </a:r>
            <a:r>
              <a:rPr lang="ko-KR" altLang="en-US" sz="1800" b="1" dirty="0"/>
              <a:t> </a:t>
            </a:r>
            <a:endParaRPr lang="en-US" altLang="ko-KR" sz="18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86F795-ACDF-48EA-9C0F-F8C66BCFF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21" y="1704622"/>
            <a:ext cx="6467080" cy="45342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EDEAE82-9D41-4B58-84CA-89B478A37DDB}"/>
              </a:ext>
            </a:extLst>
          </p:cNvPr>
          <p:cNvSpPr/>
          <p:nvPr/>
        </p:nvSpPr>
        <p:spPr>
          <a:xfrm>
            <a:off x="2411956" y="6059726"/>
            <a:ext cx="8648700" cy="179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CA6B9D0A-C8EE-4E18-BF7B-8EE1AD282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33" y="2314222"/>
            <a:ext cx="215082" cy="215082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BF58BCF4-1B3F-45CB-9237-955658443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48" y="3173730"/>
            <a:ext cx="215082" cy="21508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0EA5F49-D54C-4AA1-A540-1C281D128FEC}"/>
              </a:ext>
            </a:extLst>
          </p:cNvPr>
          <p:cNvSpPr/>
          <p:nvPr/>
        </p:nvSpPr>
        <p:spPr>
          <a:xfrm>
            <a:off x="6012133" y="3385172"/>
            <a:ext cx="115544" cy="728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F35D52D8-7F7A-47D0-89E9-02AE20A38B17}"/>
              </a:ext>
            </a:extLst>
          </p:cNvPr>
          <p:cNvSpPr/>
          <p:nvPr/>
        </p:nvSpPr>
        <p:spPr>
          <a:xfrm>
            <a:off x="7692540" y="2148352"/>
            <a:ext cx="1013310" cy="479975"/>
          </a:xfrm>
          <a:prstGeom prst="wedgeRectCallout">
            <a:avLst>
              <a:gd name="adj1" fmla="val -168677"/>
              <a:gd name="adj2" fmla="val 2369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Right Click!</a:t>
            </a:r>
            <a:endParaRPr lang="ko-KR" altLang="en-US" sz="1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FC2E6F2A-9549-45C6-979A-29217C9D4E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8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68"/>
    </mc:Choice>
    <mc:Fallback>
      <p:transition spd="slow" advTm="10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3" x="6223000" y="5099050"/>
          <p14:tracePt t="268" x="6223000" y="5092700"/>
          <p14:tracePt t="271" x="6216650" y="5092700"/>
          <p14:tracePt t="277" x="6216650" y="5086350"/>
          <p14:tracePt t="284" x="6210300" y="5073650"/>
          <p14:tracePt t="291" x="6210300" y="5067300"/>
          <p14:tracePt t="298" x="6210300" y="5060950"/>
          <p14:tracePt t="305" x="6203950" y="5054600"/>
          <p14:tracePt t="312" x="6197600" y="5041900"/>
          <p14:tracePt t="319" x="6184900" y="5029200"/>
          <p14:tracePt t="326" x="6172200" y="5016500"/>
          <p14:tracePt t="333" x="6165850" y="5016500"/>
          <p14:tracePt t="340" x="6159500" y="5016500"/>
          <p14:tracePt t="347" x="6146800" y="5022850"/>
          <p14:tracePt t="354" x="6140450" y="5035550"/>
          <p14:tracePt t="360" x="6140450" y="5041900"/>
          <p14:tracePt t="777" x="6134100" y="5041900"/>
          <p14:tracePt t="784" x="6127750" y="5041900"/>
          <p14:tracePt t="807" x="6134100" y="5041900"/>
          <p14:tracePt t="811" x="6140450" y="5041900"/>
          <p14:tracePt t="814" x="6146800" y="5041900"/>
          <p14:tracePt t="819" x="6153150" y="5048250"/>
          <p14:tracePt t="826" x="6165850" y="5048250"/>
          <p14:tracePt t="833" x="6178550" y="5048250"/>
          <p14:tracePt t="840" x="6197600" y="5054600"/>
          <p14:tracePt t="847" x="6210300" y="5054600"/>
          <p14:tracePt t="854" x="6223000" y="5054600"/>
          <p14:tracePt t="860" x="6235700" y="5054600"/>
          <p14:tracePt t="867" x="6242050" y="5054600"/>
          <p14:tracePt t="874" x="6248400" y="5054600"/>
          <p14:tracePt t="881" x="6261100" y="5054600"/>
          <p14:tracePt t="888" x="6267450" y="5054600"/>
          <p14:tracePt t="895" x="6273800" y="5054600"/>
          <p14:tracePt t="902" x="6286500" y="5054600"/>
          <p14:tracePt t="909" x="6292850" y="5054600"/>
          <p14:tracePt t="916" x="6311900" y="5054600"/>
          <p14:tracePt t="923" x="6324600" y="5054600"/>
          <p14:tracePt t="930" x="6343650" y="5054600"/>
          <p14:tracePt t="937" x="6369050" y="5041900"/>
          <p14:tracePt t="944" x="6394450" y="5041900"/>
          <p14:tracePt t="951" x="6432550" y="5035550"/>
          <p14:tracePt t="958" x="6470650" y="5029200"/>
          <p14:tracePt t="965" x="6508750" y="5022850"/>
          <p14:tracePt t="972" x="6565900" y="5016500"/>
          <p14:tracePt t="978" x="6616700" y="5010150"/>
          <p14:tracePt t="985" x="6667500" y="5003800"/>
          <p14:tracePt t="992" x="6711950" y="4991100"/>
          <p14:tracePt t="999" x="6750050" y="4978400"/>
          <p14:tracePt t="1006" x="6775450" y="4978400"/>
          <p14:tracePt t="1013" x="6807200" y="4965700"/>
          <p14:tracePt t="1020" x="6819900" y="4959350"/>
          <p14:tracePt t="1027" x="6832600" y="4953000"/>
          <p14:tracePt t="1034" x="6845300" y="4946650"/>
          <p14:tracePt t="1041" x="6858000" y="4946650"/>
          <p14:tracePt t="1048" x="6864350" y="4940300"/>
          <p14:tracePt t="1055" x="6877050" y="4933950"/>
          <p14:tracePt t="1062" x="6883400" y="4927600"/>
          <p14:tracePt t="1069" x="6889750" y="4927600"/>
          <p14:tracePt t="1076" x="6902450" y="4921250"/>
          <p14:tracePt t="1083" x="6915150" y="4908550"/>
          <p14:tracePt t="1090" x="6934200" y="4902200"/>
          <p14:tracePt t="1097" x="6953250" y="4895850"/>
          <p14:tracePt t="1104" x="6991350" y="4883150"/>
          <p14:tracePt t="1110" x="7029450" y="4864100"/>
          <p14:tracePt t="1117" x="7067550" y="4851400"/>
          <p14:tracePt t="1124" x="7112000" y="4832350"/>
          <p14:tracePt t="1131" x="7162800" y="4819650"/>
          <p14:tracePt t="1138" x="7207250" y="4800600"/>
          <p14:tracePt t="1145" x="7264400" y="4787900"/>
          <p14:tracePt t="1152" x="7315200" y="4775200"/>
          <p14:tracePt t="1159" x="7353300" y="4762500"/>
          <p14:tracePt t="1166" x="7391400" y="4756150"/>
          <p14:tracePt t="1173" x="7435850" y="4749800"/>
          <p14:tracePt t="1180" x="7467600" y="4743450"/>
          <p14:tracePt t="1187" x="7499350" y="4730750"/>
          <p14:tracePt t="1194" x="7537450" y="4724400"/>
          <p14:tracePt t="1201" x="7569200" y="4718050"/>
          <p14:tracePt t="1208" x="7594600" y="4711700"/>
          <p14:tracePt t="1215" x="7626350" y="4705350"/>
          <p14:tracePt t="1222" x="7651750" y="4699000"/>
          <p14:tracePt t="1228" x="7689850" y="4686300"/>
          <p14:tracePt t="1235" x="7708900" y="4679950"/>
          <p14:tracePt t="1242" x="7740650" y="4667250"/>
          <p14:tracePt t="1249" x="7759700" y="4667250"/>
          <p14:tracePt t="1256" x="7778750" y="4660900"/>
          <p14:tracePt t="1263" x="7797800" y="4654550"/>
          <p14:tracePt t="1270" x="7823200" y="4648200"/>
          <p14:tracePt t="1277" x="7842250" y="4641850"/>
          <p14:tracePt t="1284" x="7854950" y="4635500"/>
          <p14:tracePt t="1291" x="7874000" y="4629150"/>
          <p14:tracePt t="1298" x="7886700" y="4622800"/>
          <p14:tracePt t="1305" x="7905750" y="4616450"/>
          <p14:tracePt t="1312" x="7924800" y="4616450"/>
          <p14:tracePt t="1319" x="7931150" y="4610100"/>
          <p14:tracePt t="1326" x="7943850" y="4610100"/>
          <p14:tracePt t="1333" x="7950200" y="4603750"/>
          <p14:tracePt t="1347" x="7956550" y="4603750"/>
          <p14:tracePt t="1442" x="7962900" y="4603750"/>
          <p14:tracePt t="1561" x="7962900" y="4597400"/>
          <p14:tracePt t="1720" x="7962900" y="4591050"/>
          <p14:tracePt t="1764" x="7962900" y="4584700"/>
          <p14:tracePt t="1775" x="7962900" y="4578350"/>
          <p14:tracePt t="1784" x="7962900" y="4572000"/>
          <p14:tracePt t="1789" x="7962900" y="4565650"/>
          <p14:tracePt t="1797" x="7962900" y="4559300"/>
          <p14:tracePt t="1805" x="7962900" y="4552950"/>
          <p14:tracePt t="1813" x="7962900" y="4546600"/>
          <p14:tracePt t="1818" x="7962900" y="4540250"/>
          <p14:tracePt t="1819" x="7969250" y="4540250"/>
          <p14:tracePt t="1826" x="7969250" y="4533900"/>
          <p14:tracePt t="1833" x="7975600" y="4533900"/>
          <p14:tracePt t="1840" x="7975600" y="4527550"/>
          <p14:tracePt t="1847" x="7975600" y="4521200"/>
          <p14:tracePt t="1854" x="7981950" y="4514850"/>
          <p14:tracePt t="1860" x="7981950" y="4508500"/>
          <p14:tracePt t="1867" x="7988300" y="4508500"/>
          <p14:tracePt t="1874" x="7988300" y="4502150"/>
          <p14:tracePt t="1901" x="7988300" y="4495800"/>
          <p14:tracePt t="1912" x="7994650" y="4495800"/>
          <p14:tracePt t="5438" x="7994650" y="4489450"/>
          <p14:tracePt t="5440" x="7994650" y="4483100"/>
          <p14:tracePt t="5444" x="7994650" y="4476750"/>
          <p14:tracePt t="5451" x="7994650" y="4451350"/>
          <p14:tracePt t="5458" x="7988300" y="4419600"/>
          <p14:tracePt t="5465" x="7975600" y="4387850"/>
          <p14:tracePt t="5472" x="7975600" y="4356100"/>
          <p14:tracePt t="5478" x="7969250" y="4324350"/>
          <p14:tracePt t="5485" x="7962900" y="4298950"/>
          <p14:tracePt t="5492" x="7962900" y="4286250"/>
          <p14:tracePt t="5499" x="7962900" y="4273550"/>
          <p14:tracePt t="5506" x="7962900" y="4267200"/>
          <p14:tracePt t="5520" x="7962900" y="4260850"/>
          <p14:tracePt t="5547" x="7969250" y="4260850"/>
          <p14:tracePt t="5551" x="7969250" y="4254500"/>
          <p14:tracePt t="5555" x="7975600" y="4254500"/>
          <p14:tracePt t="5562" x="7988300" y="4241800"/>
          <p14:tracePt t="5569" x="7994650" y="4229100"/>
          <p14:tracePt t="5576" x="8007350" y="4210050"/>
          <p14:tracePt t="5576" x="8013700" y="4210050"/>
          <p14:tracePt t="5583" x="8013700" y="4197350"/>
          <p14:tracePt t="5590" x="8020050" y="4191000"/>
          <p14:tracePt t="5667" x="8013700" y="4191000"/>
          <p14:tracePt t="5670" x="8007350" y="4191000"/>
          <p14:tracePt t="5673" x="8001000" y="4197350"/>
          <p14:tracePt t="5680" x="7981950" y="4203700"/>
          <p14:tracePt t="5687" x="7969250" y="4203700"/>
          <p14:tracePt t="5694" x="7950200" y="4203700"/>
          <p14:tracePt t="5701" x="7937500" y="4210050"/>
          <p14:tracePt t="5708" x="7924800" y="4210050"/>
          <p14:tracePt t="5715" x="7912100" y="4216400"/>
          <p14:tracePt t="5722" x="7899400" y="4222750"/>
          <p14:tracePt t="5728" x="7893050" y="4222750"/>
          <p14:tracePt t="5735" x="7880350" y="4222750"/>
          <p14:tracePt t="5742" x="7874000" y="4222750"/>
          <p14:tracePt t="5749" x="7861300" y="4222750"/>
          <p14:tracePt t="5756" x="7848600" y="4222750"/>
          <p14:tracePt t="5763" x="7823200" y="4222750"/>
          <p14:tracePt t="5770" x="7778750" y="4210050"/>
          <p14:tracePt t="5777" x="7734300" y="4197350"/>
          <p14:tracePt t="5784" x="7683500" y="4184650"/>
          <p14:tracePt t="5791" x="7626350" y="4171950"/>
          <p14:tracePt t="5798" x="7569200" y="4152900"/>
          <p14:tracePt t="5805" x="7524750" y="4133850"/>
          <p14:tracePt t="5812" x="7473950" y="4108450"/>
          <p14:tracePt t="5819" x="7448550" y="4089400"/>
          <p14:tracePt t="5826" x="7423150" y="4057650"/>
          <p14:tracePt t="5833" x="7404100" y="4019550"/>
          <p14:tracePt t="5840" x="7378700" y="3968750"/>
          <p14:tracePt t="5847" x="7346950" y="3886200"/>
          <p14:tracePt t="5854" x="7308850" y="3797300"/>
          <p14:tracePt t="5860" x="7251700" y="3702050"/>
          <p14:tracePt t="5867" x="7181850" y="3594100"/>
          <p14:tracePt t="5874" x="7099300" y="3486150"/>
          <p14:tracePt t="5881" x="7016750" y="3384550"/>
          <p14:tracePt t="5888" x="6946900" y="3302000"/>
          <p14:tracePt t="5895" x="6883400" y="3232150"/>
          <p14:tracePt t="5902" x="6832600" y="3181350"/>
          <p14:tracePt t="5909" x="6800850" y="3143250"/>
          <p14:tracePt t="5916" x="6775450" y="3130550"/>
          <p14:tracePt t="5923" x="6762750" y="3117850"/>
          <p14:tracePt t="5930" x="6756400" y="3111500"/>
          <p14:tracePt t="5937" x="6743700" y="3105150"/>
          <p14:tracePt t="5944" x="6731000" y="3105150"/>
          <p14:tracePt t="5951" x="6718300" y="3098800"/>
          <p14:tracePt t="5958" x="6705600" y="3092450"/>
          <p14:tracePt t="5965" x="6686550" y="3086100"/>
          <p14:tracePt t="5972" x="6680200" y="3079750"/>
          <p14:tracePt t="5978" x="6667500" y="3073400"/>
          <p14:tracePt t="5985" x="6661150" y="3067050"/>
          <p14:tracePt t="5999" x="6654800" y="3067050"/>
          <p14:tracePt t="6006" x="6648450" y="3060700"/>
          <p14:tracePt t="6013" x="6642100" y="3054350"/>
          <p14:tracePt t="6020" x="6629400" y="3041650"/>
          <p14:tracePt t="6027" x="6616700" y="3022600"/>
          <p14:tracePt t="6034" x="6591300" y="2990850"/>
          <p14:tracePt t="6041" x="6565900" y="2952750"/>
          <p14:tracePt t="6048" x="6515100" y="2895600"/>
          <p14:tracePt t="6055" x="6477000" y="2844800"/>
          <p14:tracePt t="6062" x="6413500" y="2768600"/>
          <p14:tracePt t="6069" x="6350000" y="2705100"/>
          <p14:tracePt t="6076" x="6299200" y="2647950"/>
          <p14:tracePt t="6077" x="6286500" y="2635250"/>
          <p14:tracePt t="6083" x="6235700" y="2584450"/>
          <p14:tracePt t="6090" x="6178550" y="2540000"/>
          <p14:tracePt t="6097" x="6134100" y="2501900"/>
          <p14:tracePt t="6104" x="6089650" y="2463800"/>
          <p14:tracePt t="6110" x="6038850" y="2419350"/>
          <p14:tracePt t="6117" x="5994400" y="2381250"/>
          <p14:tracePt t="6124" x="5969000" y="2355850"/>
          <p14:tracePt t="6131" x="5949950" y="2330450"/>
          <p14:tracePt t="6138" x="5930900" y="2311400"/>
          <p14:tracePt t="6145" x="5924550" y="2292350"/>
          <p14:tracePt t="6152" x="5911850" y="2273300"/>
          <p14:tracePt t="6159" x="5911850" y="2266950"/>
          <p14:tracePt t="6166" x="5911850" y="2260600"/>
          <p14:tracePt t="6173" x="5911850" y="2254250"/>
          <p14:tracePt t="6211" x="5911850" y="2247900"/>
          <p14:tracePt t="6214" x="5918200" y="2247900"/>
          <p14:tracePt t="6219" x="5924550" y="2247900"/>
          <p14:tracePt t="6224" x="5930900" y="2247900"/>
          <p14:tracePt t="6229" x="5937250" y="2247900"/>
          <p14:tracePt t="6235" x="5949950" y="2241550"/>
          <p14:tracePt t="6242" x="5956300" y="2241550"/>
          <p14:tracePt t="6249" x="5969000" y="2241550"/>
          <p14:tracePt t="6256" x="5975350" y="2241550"/>
          <p14:tracePt t="6263" x="5981700" y="2254250"/>
          <p14:tracePt t="6277" x="5988050" y="2260600"/>
          <p14:tracePt t="6284" x="5994400" y="2266950"/>
          <p14:tracePt t="6291" x="5994400" y="2273300"/>
          <p14:tracePt t="6298" x="5994400" y="2279650"/>
          <p14:tracePt t="6317" x="5994400" y="2286000"/>
          <p14:tracePt t="6329" x="6000750" y="2286000"/>
          <p14:tracePt t="6332" x="6000750" y="2292350"/>
          <p14:tracePt t="6340" x="6000750" y="2298700"/>
          <p14:tracePt t="6343" x="6000750" y="2305050"/>
          <p14:tracePt t="6348" x="6000750" y="2311400"/>
          <p14:tracePt t="6354" x="6007100" y="2317750"/>
          <p14:tracePt t="6360" x="6013450" y="2330450"/>
          <p14:tracePt t="6367" x="6026150" y="2343150"/>
          <p14:tracePt t="6374" x="6032500" y="2355850"/>
          <p14:tracePt t="6381" x="6045200" y="2368550"/>
          <p14:tracePt t="6388" x="6051550" y="2381250"/>
          <p14:tracePt t="6395" x="6057900" y="2387600"/>
          <p14:tracePt t="6402" x="6064250" y="2400300"/>
          <p14:tracePt t="6409" x="6070600" y="2406650"/>
          <p14:tracePt t="6416" x="6076950" y="2406650"/>
          <p14:tracePt t="6463" x="6076950" y="2413000"/>
          <p14:tracePt t="6477" x="6083300" y="2419350"/>
          <p14:tracePt t="6492" x="6083300" y="2425700"/>
          <p14:tracePt t="6496" x="6089650" y="2425700"/>
          <p14:tracePt t="6625" x="6089650" y="2432050"/>
          <p14:tracePt t="6642" x="6089650" y="2438400"/>
          <p14:tracePt t="6751" x="6089650" y="2444750"/>
          <p14:tracePt t="6755" x="6089650" y="2451100"/>
          <p14:tracePt t="6758" x="6089650" y="2457450"/>
          <p14:tracePt t="6763" x="6089650" y="2463800"/>
          <p14:tracePt t="6775" x="6089650" y="2470150"/>
          <p14:tracePt t="6822" x="6083300" y="2470150"/>
          <p14:tracePt t="6828" x="6076950" y="2470150"/>
          <p14:tracePt t="6829" x="6076950" y="2476500"/>
          <p14:tracePt t="6833" x="6070600" y="2476500"/>
          <p14:tracePt t="6840" x="6057900" y="2476500"/>
          <p14:tracePt t="6847" x="6045200" y="2482850"/>
          <p14:tracePt t="6853" x="6019800" y="2489200"/>
          <p14:tracePt t="6860" x="6000750" y="2489200"/>
          <p14:tracePt t="6867" x="5975350" y="2489200"/>
          <p14:tracePt t="6874" x="5949950" y="2495550"/>
          <p14:tracePt t="6881" x="5924550" y="2495550"/>
          <p14:tracePt t="6888" x="5899150" y="2495550"/>
          <p14:tracePt t="6895" x="5861050" y="2501900"/>
          <p14:tracePt t="6902" x="5829300" y="2508250"/>
          <p14:tracePt t="6909" x="5797550" y="2514600"/>
          <p14:tracePt t="6916" x="5759450" y="2520950"/>
          <p14:tracePt t="6923" x="5721350" y="2533650"/>
          <p14:tracePt t="6930" x="5683250" y="2540000"/>
          <p14:tracePt t="6937" x="5645150" y="2552700"/>
          <p14:tracePt t="6944" x="5600700" y="2565400"/>
          <p14:tracePt t="6951" x="5543550" y="2584450"/>
          <p14:tracePt t="6958" x="5499100" y="2597150"/>
          <p14:tracePt t="6965" x="5441950" y="2616200"/>
          <p14:tracePt t="6972" x="5391150" y="2635250"/>
          <p14:tracePt t="6978" x="5340350" y="2654300"/>
          <p14:tracePt t="6985" x="5283200" y="2686050"/>
          <p14:tracePt t="6992" x="5245100" y="2711450"/>
          <p14:tracePt t="6999" x="5219700" y="2743200"/>
          <p14:tracePt t="7006" x="5194300" y="2768600"/>
          <p14:tracePt t="7013" x="5175250" y="2794000"/>
          <p14:tracePt t="7020" x="5168900" y="2832100"/>
          <p14:tracePt t="7027" x="5168900" y="2870200"/>
          <p14:tracePt t="7034" x="5168900" y="2914650"/>
          <p14:tracePt t="7041" x="5187950" y="2965450"/>
          <p14:tracePt t="7048" x="5207000" y="3022600"/>
          <p14:tracePt t="7055" x="5226050" y="3060700"/>
          <p14:tracePt t="7062" x="5251450" y="3111500"/>
          <p14:tracePt t="7069" x="5270500" y="3155950"/>
          <p14:tracePt t="7076" x="5289550" y="3187700"/>
          <p14:tracePt t="7083" x="5302250" y="3225800"/>
          <p14:tracePt t="7090" x="5314950" y="3257550"/>
          <p14:tracePt t="7097" x="5327650" y="3282950"/>
          <p14:tracePt t="7103" x="5340350" y="3314700"/>
          <p14:tracePt t="7110" x="5359400" y="3346450"/>
          <p14:tracePt t="7117" x="5372100" y="3378200"/>
          <p14:tracePt t="7124" x="5391150" y="3397250"/>
          <p14:tracePt t="7131" x="5403850" y="3422650"/>
          <p14:tracePt t="7138" x="5416550" y="3435350"/>
          <p14:tracePt t="7145" x="5422900" y="3448050"/>
          <p14:tracePt t="7152" x="5429250" y="3454400"/>
          <p14:tracePt t="7159" x="5435600" y="3460750"/>
          <p14:tracePt t="7175" x="5441950" y="3460750"/>
          <p14:tracePt t="7180" x="5441950" y="3467100"/>
          <p14:tracePt t="7191" x="5448300" y="3467100"/>
          <p14:tracePt t="7194" x="5448300" y="3473450"/>
          <p14:tracePt t="7201" x="5454650" y="3473450"/>
          <p14:tracePt t="7208" x="5461000" y="3479800"/>
          <p14:tracePt t="7215" x="5473700" y="3486150"/>
          <p14:tracePt t="7222" x="5480050" y="3492500"/>
          <p14:tracePt t="7229" x="5492750" y="3498850"/>
          <p14:tracePt t="7235" x="5499100" y="3498850"/>
          <p14:tracePt t="7242" x="5505450" y="3505200"/>
          <p14:tracePt t="7249" x="5511800" y="3505200"/>
          <p14:tracePt t="7256" x="5518150" y="3511550"/>
          <p14:tracePt t="7263" x="5524500" y="3511550"/>
          <p14:tracePt t="7270" x="5530850" y="3511550"/>
          <p14:tracePt t="7284" x="5537200" y="3511550"/>
          <p14:tracePt t="7291" x="5543550" y="3511550"/>
          <p14:tracePt t="7298" x="5549900" y="3511550"/>
          <p14:tracePt t="7308" x="5556250" y="3511550"/>
          <p14:tracePt t="7328" x="5562600" y="3505200"/>
          <p14:tracePt t="7340" x="5562600" y="3498850"/>
          <p14:tracePt t="7345" x="5562600" y="3492500"/>
          <p14:tracePt t="7351" x="5562600" y="3486150"/>
          <p14:tracePt t="7353" x="5568950" y="3486150"/>
          <p14:tracePt t="7360" x="5568950" y="3479800"/>
          <p14:tracePt t="7367" x="5575300" y="3467100"/>
          <p14:tracePt t="7374" x="5575300" y="3454400"/>
          <p14:tracePt t="7381" x="5575300" y="3441700"/>
          <p14:tracePt t="7388" x="5575300" y="3435350"/>
          <p14:tracePt t="7395" x="5575300" y="3422650"/>
          <p14:tracePt t="7402" x="5575300" y="3416300"/>
          <p14:tracePt t="7409" x="5575300" y="3409950"/>
          <p14:tracePt t="7416" x="5568950" y="3397250"/>
          <p14:tracePt t="7423" x="5562600" y="3390900"/>
          <p14:tracePt t="7430" x="5556250" y="3384550"/>
          <p14:tracePt t="7437" x="5543550" y="3378200"/>
          <p14:tracePt t="7444" x="5530850" y="3371850"/>
          <p14:tracePt t="7451" x="5511800" y="3365500"/>
          <p14:tracePt t="7458" x="5486400" y="3352800"/>
          <p14:tracePt t="7465" x="5461000" y="3352800"/>
          <p14:tracePt t="7472" x="5422900" y="3346450"/>
          <p14:tracePt t="7478" x="5391150" y="3333750"/>
          <p14:tracePt t="7485" x="5359400" y="3333750"/>
          <p14:tracePt t="7492" x="5321300" y="3333750"/>
          <p14:tracePt t="7499" x="5283200" y="3333750"/>
          <p14:tracePt t="7506" x="5245100" y="3333750"/>
          <p14:tracePt t="7513" x="5213350" y="3333750"/>
          <p14:tracePt t="7520" x="5181600" y="3333750"/>
          <p14:tracePt t="7527" x="5156200" y="3333750"/>
          <p14:tracePt t="7534" x="5130800" y="3333750"/>
          <p14:tracePt t="7541" x="5105400" y="3340100"/>
          <p14:tracePt t="7548" x="5086350" y="3346450"/>
          <p14:tracePt t="7555" x="5073650" y="3352800"/>
          <p14:tracePt t="7562" x="5060950" y="3359150"/>
          <p14:tracePt t="7569" x="5054600" y="3365500"/>
          <p14:tracePt t="7576" x="5041900" y="3371850"/>
          <p14:tracePt t="7583" x="5041900" y="3378200"/>
          <p14:tracePt t="7590" x="5035550" y="3378200"/>
          <p14:tracePt t="7597" x="5035550" y="3384550"/>
          <p14:tracePt t="7604" x="5035550" y="3390900"/>
          <p14:tracePt t="7610" x="5035550" y="3397250"/>
          <p14:tracePt t="7617" x="5035550" y="3403600"/>
          <p14:tracePt t="7624" x="5048250" y="3416300"/>
          <p14:tracePt t="7631" x="5054600" y="3422650"/>
          <p14:tracePt t="7638" x="5073650" y="3429000"/>
          <p14:tracePt t="7645" x="5092700" y="3435350"/>
          <p14:tracePt t="7652" x="5111750" y="3441700"/>
          <p14:tracePt t="7659" x="5130800" y="3448050"/>
          <p14:tracePt t="7666" x="5156200" y="3448050"/>
          <p14:tracePt t="7673" x="5168900" y="3454400"/>
          <p14:tracePt t="7680" x="5181600" y="3454400"/>
          <p14:tracePt t="7687" x="5194300" y="3454400"/>
          <p14:tracePt t="7694" x="5207000" y="3460750"/>
          <p14:tracePt t="7701" x="5213350" y="3460750"/>
          <p14:tracePt t="7708" x="5213350" y="3467100"/>
          <p14:tracePt t="7715" x="5226050" y="3467100"/>
          <p14:tracePt t="7722" x="5226050" y="3473450"/>
          <p14:tracePt t="7728" x="5232400" y="3473450"/>
          <p14:tracePt t="7735" x="5232400" y="3479800"/>
          <p14:tracePt t="7742" x="5238750" y="3479800"/>
          <p14:tracePt t="7749" x="5238750" y="3486150"/>
          <p14:tracePt t="7972" x="5238750" y="3492500"/>
          <p14:tracePt t="7978" x="5245100" y="3492500"/>
          <p14:tracePt t="7979" x="5245100" y="3498850"/>
          <p14:tracePt t="7985" x="5251450" y="3498850"/>
          <p14:tracePt t="7992" x="5257800" y="3505200"/>
          <p14:tracePt t="7999" x="5264150" y="3517900"/>
          <p14:tracePt t="8006" x="5276850" y="3524250"/>
          <p14:tracePt t="8013" x="5289550" y="3530600"/>
          <p14:tracePt t="8020" x="5302250" y="3543300"/>
          <p14:tracePt t="8027" x="5314950" y="3556000"/>
          <p14:tracePt t="8034" x="5321300" y="3562350"/>
          <p14:tracePt t="8041" x="5340350" y="3575050"/>
          <p14:tracePt t="8048" x="5359400" y="3581400"/>
          <p14:tracePt t="8055" x="5365750" y="3587750"/>
          <p14:tracePt t="8062" x="5384800" y="3600450"/>
          <p14:tracePt t="8069" x="5403850" y="3606800"/>
          <p14:tracePt t="8076" x="5422900" y="3613150"/>
          <p14:tracePt t="8076" x="5429250" y="3613150"/>
          <p14:tracePt t="8083" x="5454650" y="3625850"/>
          <p14:tracePt t="8090" x="5480050" y="3632200"/>
          <p14:tracePt t="8097" x="5518150" y="3644900"/>
          <p14:tracePt t="8104" x="5556250" y="3657600"/>
          <p14:tracePt t="8110" x="5594350" y="3670300"/>
          <p14:tracePt t="8117" x="5632450" y="3683000"/>
          <p14:tracePt t="8124" x="5670550" y="3689350"/>
          <p14:tracePt t="8131" x="5715000" y="3702050"/>
          <p14:tracePt t="8138" x="5759450" y="3714750"/>
          <p14:tracePt t="8145" x="5803900" y="3721100"/>
          <p14:tracePt t="8152" x="5842000" y="3727450"/>
          <p14:tracePt t="8159" x="5880100" y="3733800"/>
          <p14:tracePt t="8166" x="5930900" y="3746500"/>
          <p14:tracePt t="8173" x="5975350" y="3759200"/>
          <p14:tracePt t="8180" x="6013450" y="3765550"/>
          <p14:tracePt t="8187" x="6057900" y="3778250"/>
          <p14:tracePt t="8194" x="6096000" y="3784600"/>
          <p14:tracePt t="8201" x="6134100" y="3790950"/>
          <p14:tracePt t="8208" x="6172200" y="3797300"/>
          <p14:tracePt t="8215" x="6203950" y="3803650"/>
          <p14:tracePt t="8222" x="6235700" y="3803650"/>
          <p14:tracePt t="8228" x="6261100" y="3803650"/>
          <p14:tracePt t="8235" x="6280150" y="3803650"/>
          <p14:tracePt t="8242" x="6292850" y="3803650"/>
          <p14:tracePt t="8249" x="6311900" y="3803650"/>
          <p14:tracePt t="8256" x="6324600" y="3803650"/>
          <p14:tracePt t="8263" x="6337300" y="3803650"/>
          <p14:tracePt t="8270" x="6350000" y="3797300"/>
          <p14:tracePt t="8277" x="6356350" y="3797300"/>
          <p14:tracePt t="8284" x="6369050" y="3797300"/>
          <p14:tracePt t="8291" x="6375400" y="3790950"/>
          <p14:tracePt t="8298" x="6388100" y="3790950"/>
          <p14:tracePt t="8305" x="6388100" y="3784600"/>
          <p14:tracePt t="8312" x="6394450" y="3784600"/>
          <p14:tracePt t="8319" x="6400800" y="3784600"/>
          <p14:tracePt t="8326" x="6413500" y="3784600"/>
          <p14:tracePt t="8333" x="6413500" y="3778250"/>
          <p14:tracePt t="8340" x="6419850" y="3778250"/>
          <p14:tracePt t="8347" x="6426200" y="3778250"/>
          <p14:tracePt t="8360" x="6438900" y="3771900"/>
          <p14:tracePt t="8367" x="6445250" y="3771900"/>
          <p14:tracePt t="8374" x="6451600" y="3765550"/>
          <p14:tracePt t="8381" x="6464300" y="3759200"/>
          <p14:tracePt t="8388" x="6470650" y="3752850"/>
          <p14:tracePt t="8395" x="6483350" y="3746500"/>
          <p14:tracePt t="8402" x="6502400" y="3733800"/>
          <p14:tracePt t="8409" x="6515100" y="3727450"/>
          <p14:tracePt t="8416" x="6540500" y="3721100"/>
          <p14:tracePt t="8423" x="6553200" y="3702050"/>
          <p14:tracePt t="8430" x="6572250" y="3695700"/>
          <p14:tracePt t="8437" x="6584950" y="3683000"/>
          <p14:tracePt t="8444" x="6610350" y="3670300"/>
          <p14:tracePt t="8451" x="6629400" y="3657600"/>
          <p14:tracePt t="8458" x="6648450" y="3644900"/>
          <p14:tracePt t="8465" x="6654800" y="3638550"/>
          <p14:tracePt t="8472" x="6667500" y="3625850"/>
          <p14:tracePt t="8478" x="6680200" y="3613150"/>
          <p14:tracePt t="8485" x="6686550" y="3606800"/>
          <p14:tracePt t="8492" x="6699250" y="3594100"/>
          <p14:tracePt t="8499" x="6705600" y="3581400"/>
          <p14:tracePt t="8506" x="6718300" y="3568700"/>
          <p14:tracePt t="8513" x="6724650" y="3549650"/>
          <p14:tracePt t="8520" x="6731000" y="3543300"/>
          <p14:tracePt t="8527" x="6743700" y="3517900"/>
          <p14:tracePt t="8534" x="6750050" y="3505200"/>
          <p14:tracePt t="8541" x="6762750" y="3486150"/>
          <p14:tracePt t="8548" x="6769100" y="3467100"/>
          <p14:tracePt t="8555" x="6775450" y="3460750"/>
          <p14:tracePt t="8562" x="6781800" y="3441700"/>
          <p14:tracePt t="8569" x="6788150" y="3429000"/>
          <p14:tracePt t="8576" x="6794500" y="3416300"/>
          <p14:tracePt t="8576" x="6794500" y="3409950"/>
          <p14:tracePt t="8583" x="6794500" y="3403600"/>
          <p14:tracePt t="8590" x="6800850" y="3384550"/>
          <p14:tracePt t="8597" x="6800850" y="3371850"/>
          <p14:tracePt t="8604" x="6794500" y="3359150"/>
          <p14:tracePt t="8610" x="6788150" y="3340100"/>
          <p14:tracePt t="8617" x="6769100" y="3327400"/>
          <p14:tracePt t="8624" x="6756400" y="3308350"/>
          <p14:tracePt t="8631" x="6737350" y="3289300"/>
          <p14:tracePt t="8638" x="6718300" y="3276600"/>
          <p14:tracePt t="8645" x="6705600" y="3270250"/>
          <p14:tracePt t="8652" x="6699250" y="3257550"/>
          <p14:tracePt t="8659" x="6692900" y="3251200"/>
          <p14:tracePt t="8666" x="6686550" y="3244850"/>
          <p14:tracePt t="8680" x="6680200" y="3238500"/>
          <p14:tracePt t="8687" x="6667500" y="3232150"/>
          <p14:tracePt t="8694" x="6661150" y="3225800"/>
          <p14:tracePt t="8701" x="6654800" y="3219450"/>
          <p14:tracePt t="8708" x="6648450" y="3219450"/>
          <p14:tracePt t="8715" x="6635750" y="3206750"/>
          <p14:tracePt t="8722" x="6623050" y="3206750"/>
          <p14:tracePt t="8728" x="6610350" y="3200400"/>
          <p14:tracePt t="8735" x="6597650" y="3194050"/>
          <p14:tracePt t="8742" x="6584950" y="3181350"/>
          <p14:tracePt t="8749" x="6572250" y="3175000"/>
          <p14:tracePt t="8756" x="6553200" y="3175000"/>
          <p14:tracePt t="8763" x="6534150" y="3168650"/>
          <p14:tracePt t="8770" x="6527800" y="3162300"/>
          <p14:tracePt t="8777" x="6515100" y="3155950"/>
          <p14:tracePt t="8784" x="6502400" y="3155950"/>
          <p14:tracePt t="8791" x="6489700" y="3149600"/>
          <p14:tracePt t="8798" x="6470650" y="3149600"/>
          <p14:tracePt t="8805" x="6457950" y="3143250"/>
          <p14:tracePt t="8812" x="6432550" y="3130550"/>
          <p14:tracePt t="8819" x="6400800" y="3124200"/>
          <p14:tracePt t="8826" x="6369050" y="3117850"/>
          <p14:tracePt t="8833" x="6337300" y="3111500"/>
          <p14:tracePt t="8840" x="6299200" y="3105150"/>
          <p14:tracePt t="8847" x="6261100" y="3105150"/>
          <p14:tracePt t="8853" x="6229350" y="3098800"/>
          <p14:tracePt t="8860" x="6197600" y="3098800"/>
          <p14:tracePt t="8867" x="6172200" y="3098800"/>
          <p14:tracePt t="8874" x="6159500" y="3105150"/>
          <p14:tracePt t="8881" x="6140450" y="3111500"/>
          <p14:tracePt t="8888" x="6121400" y="3130550"/>
          <p14:tracePt t="8895" x="6102350" y="3143250"/>
          <p14:tracePt t="8902" x="6083300" y="3162300"/>
          <p14:tracePt t="8909" x="6064250" y="3181350"/>
          <p14:tracePt t="8916" x="6032500" y="3206750"/>
          <p14:tracePt t="8923" x="6007100" y="3232150"/>
          <p14:tracePt t="8930" x="5994400" y="3251200"/>
          <p14:tracePt t="8937" x="5981700" y="3270250"/>
          <p14:tracePt t="8944" x="5975350" y="3289300"/>
          <p14:tracePt t="8951" x="5969000" y="3321050"/>
          <p14:tracePt t="8958" x="5969000" y="3346450"/>
          <p14:tracePt t="8965" x="5969000" y="3371850"/>
          <p14:tracePt t="8972" x="5969000" y="3397250"/>
          <p14:tracePt t="8978" x="5969000" y="3429000"/>
          <p14:tracePt t="8985" x="5981700" y="3448050"/>
          <p14:tracePt t="8992" x="6000750" y="3473450"/>
          <p14:tracePt t="8999" x="6019800" y="3498850"/>
          <p14:tracePt t="9006" x="6038850" y="3517900"/>
          <p14:tracePt t="9013" x="6070600" y="3543300"/>
          <p14:tracePt t="9020" x="6089650" y="3556000"/>
          <p14:tracePt t="9027" x="6108700" y="3575050"/>
          <p14:tracePt t="9034" x="6134100" y="3587750"/>
          <p14:tracePt t="9041" x="6153150" y="3600450"/>
          <p14:tracePt t="9048" x="6172200" y="3606800"/>
          <p14:tracePt t="9055" x="6191250" y="3619500"/>
          <p14:tracePt t="9062" x="6210300" y="3625850"/>
          <p14:tracePt t="9069" x="6235700" y="3632200"/>
          <p14:tracePt t="9076" x="6267450" y="3638550"/>
          <p14:tracePt t="9083" x="6299200" y="3644900"/>
          <p14:tracePt t="9090" x="6330950" y="3644900"/>
          <p14:tracePt t="9097" x="6362700" y="3651250"/>
          <p14:tracePt t="9103" x="6394450" y="3651250"/>
          <p14:tracePt t="9110" x="6419850" y="3657600"/>
          <p14:tracePt t="9117" x="6445250" y="3657600"/>
          <p14:tracePt t="9124" x="6477000" y="3657600"/>
          <p14:tracePt t="9131" x="6502400" y="3657600"/>
          <p14:tracePt t="9138" x="6527800" y="3657600"/>
          <p14:tracePt t="9145" x="6540500" y="3657600"/>
          <p14:tracePt t="9152" x="6565900" y="3657600"/>
          <p14:tracePt t="9159" x="6584950" y="3657600"/>
          <p14:tracePt t="9166" x="6610350" y="3657600"/>
          <p14:tracePt t="9173" x="6629400" y="3657600"/>
          <p14:tracePt t="9180" x="6642100" y="3657600"/>
          <p14:tracePt t="9187" x="6654800" y="3651250"/>
          <p14:tracePt t="9194" x="6661150" y="3651250"/>
          <p14:tracePt t="9201" x="6673850" y="3651250"/>
          <p14:tracePt t="9208" x="6680200" y="3651250"/>
          <p14:tracePt t="9215" x="6686550" y="3651250"/>
          <p14:tracePt t="9222" x="6692900" y="3651250"/>
          <p14:tracePt t="9228" x="6705600" y="3651250"/>
          <p14:tracePt t="9763" x="6705600" y="3657600"/>
          <p14:tracePt t="9776" x="6705600" y="3663950"/>
          <p14:tracePt t="10010" x="6705600" y="3670300"/>
          <p14:tracePt t="10019" x="6705600" y="3676650"/>
          <p14:tracePt t="10031" x="6705600" y="3683000"/>
          <p14:tracePt t="10044" x="6705600" y="3689350"/>
          <p14:tracePt t="10342" x="6705600" y="3695700"/>
          <p14:tracePt t="10352" x="6711950" y="3702050"/>
          <p14:tracePt t="10375" x="6711950" y="3708400"/>
          <p14:tracePt t="10590" x="6711950" y="3714750"/>
          <p14:tracePt t="10596" x="6711950" y="3721100"/>
          <p14:tracePt t="10691" x="6711950" y="37274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391652"/>
            <a:ext cx="9728200" cy="609600"/>
          </a:xfrm>
        </p:spPr>
        <p:txBody>
          <a:bodyPr/>
          <a:lstStyle/>
          <a:p>
            <a:r>
              <a:rPr lang="en-US" altLang="ko-KR" sz="1800" b="1" dirty="0"/>
              <a:t>Check </a:t>
            </a:r>
            <a:r>
              <a:rPr lang="en-US" altLang="ko-KR" sz="1800" b="1" dirty="0" err="1"/>
              <a:t>masm</a:t>
            </a:r>
            <a:r>
              <a:rPr lang="en-US" altLang="ko-KR" sz="1800" b="1" dirty="0"/>
              <a:t> and confirm</a:t>
            </a:r>
            <a:r>
              <a:rPr lang="ko-KR" altLang="en-US" sz="1800" b="1" dirty="0"/>
              <a:t> </a:t>
            </a:r>
            <a:endParaRPr lang="en-US" altLang="ko-KR" sz="18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795FBD-F75F-4732-9744-D938C7283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50" y="2276475"/>
            <a:ext cx="5600700" cy="3352800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56A637DA-F953-483B-B3AF-D4B72692B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3511021"/>
            <a:ext cx="283633" cy="283633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A8194E34-3C43-47C8-9D92-7721CF3B6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5162607"/>
            <a:ext cx="283633" cy="283633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03088C09-49DD-46C0-BA71-F9B3991BF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2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8"/>
    </mc:Choice>
    <mc:Fallback>
      <p:transition spd="slow" advTm="5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7" x="6711950" y="3733800"/>
          <p14:tracePt t="570" x="6705600" y="3733800"/>
          <p14:tracePt t="573" x="6699250" y="3733800"/>
          <p14:tracePt t="579" x="6699250" y="3740150"/>
          <p14:tracePt t="586" x="6692900" y="3746500"/>
          <p14:tracePt t="593" x="6686550" y="3746500"/>
          <p14:tracePt t="600" x="6680200" y="3752850"/>
          <p14:tracePt t="607" x="6673850" y="3752850"/>
          <p14:tracePt t="607" x="6673850" y="3759200"/>
          <p14:tracePt t="626" x="6673850" y="3765550"/>
          <p14:tracePt t="629" x="6667500" y="3765550"/>
          <p14:tracePt t="643" x="6667500" y="3771900"/>
          <p14:tracePt t="646" x="6661150" y="3771900"/>
          <p14:tracePt t="653" x="6661150" y="3778250"/>
          <p14:tracePt t="655" x="6654800" y="3778250"/>
          <p14:tracePt t="662" x="6648450" y="3778250"/>
          <p14:tracePt t="682" x="6642100" y="3784600"/>
          <p14:tracePt t="719" x="6635750" y="3784600"/>
          <p14:tracePt t="735" x="6629400" y="3784600"/>
          <p14:tracePt t="739" x="6623050" y="3784600"/>
          <p14:tracePt t="744" x="6616700" y="3784600"/>
          <p14:tracePt t="748" x="6610350" y="3784600"/>
          <p14:tracePt t="753" x="6604000" y="3784600"/>
          <p14:tracePt t="759" x="6591300" y="3784600"/>
          <p14:tracePt t="766" x="6572250" y="3778250"/>
          <p14:tracePt t="773" x="6559550" y="3771900"/>
          <p14:tracePt t="780" x="6546850" y="3765550"/>
          <p14:tracePt t="787" x="6527800" y="3759200"/>
          <p14:tracePt t="794" x="6508750" y="3759200"/>
          <p14:tracePt t="801" x="6483350" y="3759200"/>
          <p14:tracePt t="808" x="6457950" y="3752850"/>
          <p14:tracePt t="815" x="6419850" y="3752850"/>
          <p14:tracePt t="822" x="6369050" y="3746500"/>
          <p14:tracePt t="829" x="6311900" y="3740150"/>
          <p14:tracePt t="836" x="6235700" y="3733800"/>
          <p14:tracePt t="843" x="6153150" y="3733800"/>
          <p14:tracePt t="850" x="6045200" y="3733800"/>
          <p14:tracePt t="857" x="5930900" y="3733800"/>
          <p14:tracePt t="864" x="5822950" y="3733800"/>
          <p14:tracePt t="871" x="5715000" y="3727450"/>
          <p14:tracePt t="878" x="5607050" y="3727450"/>
          <p14:tracePt t="884" x="5524500" y="3727450"/>
          <p14:tracePt t="891" x="5448300" y="3727450"/>
          <p14:tracePt t="898" x="5353050" y="3727450"/>
          <p14:tracePt t="905" x="5283200" y="3727450"/>
          <p14:tracePt t="912" x="5200650" y="3727450"/>
          <p14:tracePt t="919" x="5124450" y="3727450"/>
          <p14:tracePt t="926" x="5060950" y="3727450"/>
          <p14:tracePt t="933" x="4991100" y="3727450"/>
          <p14:tracePt t="940" x="4927600" y="3727450"/>
          <p14:tracePt t="947" x="4851400" y="3721100"/>
          <p14:tracePt t="954" x="4819650" y="3721100"/>
          <p14:tracePt t="961" x="4781550" y="3721100"/>
          <p14:tracePt t="968" x="4756150" y="3721100"/>
          <p14:tracePt t="975" x="4743450" y="3721100"/>
          <p14:tracePt t="982" x="4737100" y="3721100"/>
          <p14:tracePt t="989" x="4730750" y="3721100"/>
          <p14:tracePt t="996" x="4724400" y="3721100"/>
          <p14:tracePt t="1005" x="4718050" y="3721100"/>
          <p14:tracePt t="1009" x="4711700" y="3714750"/>
          <p14:tracePt t="1023" x="4699000" y="3714750"/>
          <p14:tracePt t="1030" x="4679950" y="3714750"/>
          <p14:tracePt t="1037" x="4654550" y="3702050"/>
          <p14:tracePt t="1044" x="4622800" y="3695700"/>
          <p14:tracePt t="1051" x="4559300" y="3689350"/>
          <p14:tracePt t="1058" x="4502150" y="3676650"/>
          <p14:tracePt t="1065" x="4413250" y="3670300"/>
          <p14:tracePt t="1072" x="4337050" y="3651250"/>
          <p14:tracePt t="1079" x="4248150" y="3644900"/>
          <p14:tracePt t="1086" x="4191000" y="3638550"/>
          <p14:tracePt t="1093" x="4121150" y="3638550"/>
          <p14:tracePt t="1100" x="4070350" y="3632200"/>
          <p14:tracePt t="1107" x="4019550" y="3625850"/>
          <p14:tracePt t="1114" x="3981450" y="3619500"/>
          <p14:tracePt t="1121" x="3943350" y="3613150"/>
          <p14:tracePt t="1128" x="3905250" y="3606800"/>
          <p14:tracePt t="1134" x="3873500" y="3594100"/>
          <p14:tracePt t="1141" x="3835400" y="3587750"/>
          <p14:tracePt t="1148" x="3797300" y="3581400"/>
          <p14:tracePt t="1155" x="3765550" y="3568700"/>
          <p14:tracePt t="1162" x="3733800" y="3562350"/>
          <p14:tracePt t="1169" x="3702050" y="3556000"/>
          <p14:tracePt t="1176" x="3670300" y="3556000"/>
          <p14:tracePt t="1183" x="3651250" y="3556000"/>
          <p14:tracePt t="1190" x="3638550" y="3549650"/>
          <p14:tracePt t="1197" x="3625850" y="3543300"/>
          <p14:tracePt t="1211" x="3619500" y="3543300"/>
          <p14:tracePt t="1365" x="3613150" y="3543300"/>
          <p14:tracePt t="1369" x="3606800" y="3543300"/>
          <p14:tracePt t="1376" x="3600450" y="3543300"/>
          <p14:tracePt t="1381" x="3594100" y="3543300"/>
          <p14:tracePt t="1386" x="3587750" y="3543300"/>
          <p14:tracePt t="1391" x="3581400" y="3543300"/>
          <p14:tracePt t="1398" x="3568700" y="3543300"/>
          <p14:tracePt t="1405" x="3562350" y="3543300"/>
          <p14:tracePt t="1412" x="3549650" y="3543300"/>
          <p14:tracePt t="1419" x="3543300" y="3543300"/>
          <p14:tracePt t="1426" x="3524250" y="3543300"/>
          <p14:tracePt t="1433" x="3505200" y="3543300"/>
          <p14:tracePt t="1440" x="3486150" y="3536950"/>
          <p14:tracePt t="1447" x="3460750" y="3536950"/>
          <p14:tracePt t="1454" x="3435350" y="3536950"/>
          <p14:tracePt t="1461" x="3397250" y="3530600"/>
          <p14:tracePt t="1468" x="3352800" y="3530600"/>
          <p14:tracePt t="1475" x="3321050" y="3530600"/>
          <p14:tracePt t="1482" x="3270250" y="3530600"/>
          <p14:tracePt t="1489" x="3219450" y="3524250"/>
          <p14:tracePt t="1496" x="3175000" y="3517900"/>
          <p14:tracePt t="1503" x="3124200" y="3517900"/>
          <p14:tracePt t="1509" x="3067050" y="3511550"/>
          <p14:tracePt t="1516" x="3016250" y="3505200"/>
          <p14:tracePt t="1523" x="2971800" y="3505200"/>
          <p14:tracePt t="1530" x="2933700" y="3498850"/>
          <p14:tracePt t="1537" x="2908300" y="3498850"/>
          <p14:tracePt t="1544" x="2889250" y="3492500"/>
          <p14:tracePt t="1551" x="2876550" y="3486150"/>
          <p14:tracePt t="1558" x="2870200" y="3486150"/>
          <p14:tracePt t="1755" x="2870200" y="3492500"/>
          <p14:tracePt t="1844" x="2876550" y="3492500"/>
          <p14:tracePt t="1894" x="2882900" y="3492500"/>
          <p14:tracePt t="1909" x="2889250" y="3492500"/>
          <p14:tracePt t="1919" x="2895600" y="3492500"/>
          <p14:tracePt t="1957" x="2895600" y="3486150"/>
          <p14:tracePt t="1959" x="2901950" y="3486150"/>
          <p14:tracePt t="1971" x="2908300" y="3486150"/>
          <p14:tracePt t="1981" x="2908300" y="3479800"/>
          <p14:tracePt t="1982" x="2914650" y="3479800"/>
          <p14:tracePt t="1989" x="2921000" y="3479800"/>
          <p14:tracePt t="1998" x="2927350" y="3479800"/>
          <p14:tracePt t="2002" x="2927350" y="3473450"/>
          <p14:tracePt t="2009" x="2933700" y="3473450"/>
          <p14:tracePt t="2016" x="2940050" y="3467100"/>
          <p14:tracePt t="2023" x="2946400" y="3460750"/>
          <p14:tracePt t="2030" x="2952750" y="3454400"/>
          <p14:tracePt t="2037" x="2959100" y="3454400"/>
          <p14:tracePt t="2044" x="2965450" y="3448050"/>
          <p14:tracePt t="2060" x="2971800" y="3448050"/>
          <p14:tracePt t="2159" x="2978150" y="3448050"/>
          <p14:tracePt t="2160" x="2978150" y="3454400"/>
          <p14:tracePt t="2163" x="2984500" y="3460750"/>
          <p14:tracePt t="2169" x="2997200" y="3473450"/>
          <p14:tracePt t="2176" x="3022600" y="3486150"/>
          <p14:tracePt t="2183" x="3048000" y="3505200"/>
          <p14:tracePt t="2190" x="3079750" y="3517900"/>
          <p14:tracePt t="2197" x="3111500" y="3536950"/>
          <p14:tracePt t="2204" x="3136900" y="3543300"/>
          <p14:tracePt t="2211" x="3175000" y="3562350"/>
          <p14:tracePt t="2218" x="3206750" y="3568700"/>
          <p14:tracePt t="2225" x="3238500" y="3581400"/>
          <p14:tracePt t="2232" x="3263900" y="3594100"/>
          <p14:tracePt t="2239" x="3282950" y="3600450"/>
          <p14:tracePt t="2246" x="3302000" y="3606800"/>
          <p14:tracePt t="2253" x="3314700" y="3619500"/>
          <p14:tracePt t="2259" x="3321050" y="3632200"/>
          <p14:tracePt t="2266" x="3340100" y="3644900"/>
          <p14:tracePt t="2273" x="3346450" y="3657600"/>
          <p14:tracePt t="2280" x="3359150" y="3663950"/>
          <p14:tracePt t="2287" x="3365500" y="3676650"/>
          <p14:tracePt t="2294" x="3378200" y="3683000"/>
          <p14:tracePt t="2301" x="3384550" y="3689350"/>
          <p14:tracePt t="2308" x="3397250" y="3695700"/>
          <p14:tracePt t="2315" x="3403600" y="3702050"/>
          <p14:tracePt t="2322" x="3403600" y="3708400"/>
          <p14:tracePt t="2329" x="3409950" y="3714750"/>
          <p14:tracePt t="2336" x="3416300" y="3727450"/>
          <p14:tracePt t="2343" x="3422650" y="3733800"/>
          <p14:tracePt t="2350" x="3429000" y="3746500"/>
          <p14:tracePt t="2357" x="3448050" y="3765550"/>
          <p14:tracePt t="2364" x="3460750" y="3784600"/>
          <p14:tracePt t="2371" x="3486150" y="3803650"/>
          <p14:tracePt t="2378" x="3511550" y="3816350"/>
          <p14:tracePt t="2384" x="3536950" y="3829050"/>
          <p14:tracePt t="2391" x="3556000" y="3835400"/>
          <p14:tracePt t="2398" x="3587750" y="3841750"/>
          <p14:tracePt t="2405" x="3606800" y="3841750"/>
          <p14:tracePt t="2412" x="3625850" y="3848100"/>
          <p14:tracePt t="2419" x="3638550" y="3854450"/>
          <p14:tracePt t="2433" x="3644900" y="3860800"/>
          <p14:tracePt t="2467" x="3651250" y="3860800"/>
          <p14:tracePt t="2469" x="3651250" y="3867150"/>
          <p14:tracePt t="2481" x="3657600" y="3867150"/>
          <p14:tracePt t="2485" x="3663950" y="3867150"/>
          <p14:tracePt t="2491" x="3663950" y="3873500"/>
          <p14:tracePt t="2497" x="3670300" y="3873500"/>
          <p14:tracePt t="2508" x="3670300" y="3879850"/>
          <p14:tracePt t="2609" x="3676650" y="3873500"/>
          <p14:tracePt t="2618" x="3676650" y="3867150"/>
          <p14:tracePt t="2621" x="3683000" y="3867150"/>
          <p14:tracePt t="2625" x="3683000" y="3860800"/>
          <p14:tracePt t="2627" x="3689350" y="3860800"/>
          <p14:tracePt t="2634" x="3695700" y="3854450"/>
          <p14:tracePt t="2641" x="3702050" y="3841750"/>
          <p14:tracePt t="2648" x="3708400" y="3835400"/>
          <p14:tracePt t="2655" x="3721100" y="3829050"/>
          <p14:tracePt t="2662" x="3727450" y="3816350"/>
          <p14:tracePt t="2669" x="3740150" y="3810000"/>
          <p14:tracePt t="2676" x="3746500" y="3803650"/>
          <p14:tracePt t="2683" x="3759200" y="3803650"/>
          <p14:tracePt t="2690" x="3765550" y="3790950"/>
          <p14:tracePt t="2697" x="3771900" y="3784600"/>
          <p14:tracePt t="2704" x="3778250" y="3784600"/>
          <p14:tracePt t="2711" x="3784600" y="3778250"/>
          <p14:tracePt t="2718" x="3790950" y="3778250"/>
          <p14:tracePt t="2725" x="3797300" y="3771900"/>
          <p14:tracePt t="2732" x="3797300" y="3765550"/>
          <p14:tracePt t="2739" x="3803650" y="3759200"/>
          <p14:tracePt t="2746" x="3810000" y="3759200"/>
          <p14:tracePt t="2753" x="3810000" y="3752850"/>
          <p14:tracePt t="2759" x="3810000" y="3746500"/>
          <p14:tracePt t="2766" x="3816350" y="3740150"/>
          <p14:tracePt t="2773" x="3822700" y="3740150"/>
          <p14:tracePt t="2810" x="3822700" y="3733800"/>
          <p14:tracePt t="3204" x="3829050" y="3733800"/>
          <p14:tracePt t="3211" x="3835400" y="3733800"/>
          <p14:tracePt t="3213" x="3848100" y="3733800"/>
          <p14:tracePt t="3218" x="3860800" y="3733800"/>
          <p14:tracePt t="3225" x="3911600" y="3733800"/>
          <p14:tracePt t="3232" x="3975100" y="3740150"/>
          <p14:tracePt t="3239" x="4057650" y="3765550"/>
          <p14:tracePt t="3246" x="4108450" y="3784600"/>
          <p14:tracePt t="3392" x="4095750" y="3778250"/>
          <p14:tracePt t="3393" x="4089400" y="3771900"/>
          <p14:tracePt t="3398" x="4038600" y="3740150"/>
          <p14:tracePt t="3405" x="4006850" y="3714750"/>
          <p14:tracePt t="3412" x="3994150" y="3695700"/>
          <p14:tracePt t="3419" x="3994150" y="3683000"/>
          <p14:tracePt t="3426" x="4000500" y="3676650"/>
          <p14:tracePt t="3433" x="4025900" y="3670300"/>
          <p14:tracePt t="3440" x="4051300" y="3670300"/>
          <p14:tracePt t="3447" x="4070350" y="3670300"/>
          <p14:tracePt t="3454" x="4083050" y="3670300"/>
          <p14:tracePt t="3461" x="4095750" y="3670300"/>
          <p14:tracePt t="3468" x="4114800" y="3670300"/>
          <p14:tracePt t="3475" x="4133850" y="3676650"/>
          <p14:tracePt t="3482" x="4152900" y="3695700"/>
          <p14:tracePt t="3489" x="4184650" y="3702050"/>
          <p14:tracePt t="3496" x="4222750" y="3721100"/>
          <p14:tracePt t="3503" x="4279900" y="3746500"/>
          <p14:tracePt t="3509" x="4362450" y="3771900"/>
          <p14:tracePt t="3516" x="4476750" y="3816350"/>
          <p14:tracePt t="3523" x="4597400" y="3860800"/>
          <p14:tracePt t="3530" x="4737100" y="3911600"/>
          <p14:tracePt t="3537" x="4902200" y="3968750"/>
          <p14:tracePt t="3544" x="5105400" y="4032250"/>
          <p14:tracePt t="3551" x="5302250" y="4095750"/>
          <p14:tracePt t="3558" x="5511800" y="4165600"/>
          <p14:tracePt t="3565" x="5708650" y="4235450"/>
          <p14:tracePt t="3572" x="5930900" y="4311650"/>
          <p14:tracePt t="3579" x="6159500" y="4381500"/>
          <p14:tracePt t="3586" x="6413500" y="4470400"/>
          <p14:tracePt t="3593" x="6661150" y="4546600"/>
          <p14:tracePt t="3600" x="6915150" y="4629150"/>
          <p14:tracePt t="3607" x="7137400" y="4705350"/>
          <p14:tracePt t="3607" x="7169150" y="4718050"/>
          <p14:tracePt t="3614" x="7404100" y="4806950"/>
          <p14:tracePt t="3621" x="7626350" y="4889500"/>
          <p14:tracePt t="3628" x="7842250" y="4972050"/>
          <p14:tracePt t="3634" x="8001000" y="5035550"/>
          <p14:tracePt t="3641" x="8147050" y="5092700"/>
          <p14:tracePt t="3648" x="8248650" y="5124450"/>
          <p14:tracePt t="3655" x="8331200" y="5156200"/>
          <p14:tracePt t="3662" x="8369300" y="5175250"/>
          <p14:tracePt t="3669" x="8388350" y="5181600"/>
          <p14:tracePt t="3676" x="8394700" y="5181600"/>
          <p14:tracePt t="3716" x="8401050" y="5181600"/>
          <p14:tracePt t="3762" x="8401050" y="5175250"/>
          <p14:tracePt t="3769" x="8401050" y="5168900"/>
          <p14:tracePt t="3783" x="8401050" y="5162550"/>
          <p14:tracePt t="3885" x="8401050" y="5156200"/>
          <p14:tracePt t="3891" x="8401050" y="5149850"/>
          <p14:tracePt t="3896" x="8394700" y="5149850"/>
          <p14:tracePt t="3898" x="8394700" y="5143500"/>
          <p14:tracePt t="3905" x="8388350" y="5137150"/>
          <p14:tracePt t="3912" x="8375650" y="5130800"/>
          <p14:tracePt t="3919" x="8362950" y="5124450"/>
          <p14:tracePt t="3926" x="8337550" y="5124450"/>
          <p14:tracePt t="3933" x="8299450" y="5111750"/>
          <p14:tracePt t="3940" x="8261350" y="5105400"/>
          <p14:tracePt t="3947" x="8204200" y="5099050"/>
          <p14:tracePt t="3954" x="8153400" y="5092700"/>
          <p14:tracePt t="3961" x="8096250" y="5092700"/>
          <p14:tracePt t="3968" x="8032750" y="5092700"/>
          <p14:tracePt t="3975" x="7962900" y="5092700"/>
          <p14:tracePt t="3982" x="7886700" y="5086350"/>
          <p14:tracePt t="3989" x="7804150" y="5086350"/>
          <p14:tracePt t="3996" x="7727950" y="5086350"/>
          <p14:tracePt t="4003" x="7632700" y="5086350"/>
          <p14:tracePt t="4009" x="7556500" y="5086350"/>
          <p14:tracePt t="4016" x="7493000" y="5092700"/>
          <p14:tracePt t="4023" x="7423150" y="5099050"/>
          <p14:tracePt t="4030" x="7385050" y="5111750"/>
          <p14:tracePt t="4037" x="7346950" y="5118100"/>
          <p14:tracePt t="4044" x="7321550" y="5124450"/>
          <p14:tracePt t="4051" x="7308850" y="5137150"/>
          <p14:tracePt t="4058" x="7289800" y="5149850"/>
          <p14:tracePt t="4065" x="7283450" y="5156200"/>
          <p14:tracePt t="4072" x="7277100" y="5175250"/>
          <p14:tracePt t="4079" x="7277100" y="5194300"/>
          <p14:tracePt t="4086" x="7277100" y="5219700"/>
          <p14:tracePt t="4093" x="7283450" y="5257800"/>
          <p14:tracePt t="4100" x="7296150" y="5308600"/>
          <p14:tracePt t="4107" x="7308850" y="5365750"/>
          <p14:tracePt t="4108" x="7308850" y="5372100"/>
          <p14:tracePt t="4114" x="7321550" y="5429250"/>
          <p14:tracePt t="4121" x="7321550" y="5486400"/>
          <p14:tracePt t="4128" x="7321550" y="5549900"/>
          <p14:tracePt t="4134" x="7321550" y="5600700"/>
          <p14:tracePt t="4141" x="7321550" y="5632450"/>
          <p14:tracePt t="4148" x="7315200" y="5676900"/>
          <p14:tracePt t="4155" x="7315200" y="5702300"/>
          <p14:tracePt t="4162" x="7315200" y="5734050"/>
          <p14:tracePt t="4169" x="7315200" y="5759450"/>
          <p14:tracePt t="4176" x="7327900" y="5778500"/>
          <p14:tracePt t="4183" x="7340600" y="5797550"/>
          <p14:tracePt t="4190" x="7359650" y="5810250"/>
          <p14:tracePt t="4197" x="7378700" y="5816600"/>
          <p14:tracePt t="4204" x="7391400" y="5816600"/>
          <p14:tracePt t="4211" x="7410450" y="5816600"/>
          <p14:tracePt t="4218" x="7442200" y="5816600"/>
          <p14:tracePt t="4225" x="7473950" y="5803900"/>
          <p14:tracePt t="4232" x="7512050" y="5797550"/>
          <p14:tracePt t="4239" x="7556500" y="5778500"/>
          <p14:tracePt t="4246" x="7594600" y="5765800"/>
          <p14:tracePt t="4253" x="7639050" y="5753100"/>
          <p14:tracePt t="4259" x="7670800" y="5740400"/>
          <p14:tracePt t="4266" x="7702550" y="5721350"/>
          <p14:tracePt t="4273" x="7721600" y="5715000"/>
          <p14:tracePt t="4280" x="7740650" y="5695950"/>
          <p14:tracePt t="4287" x="7753350" y="5683250"/>
          <p14:tracePt t="4294" x="7772400" y="5670550"/>
          <p14:tracePt t="4301" x="7778750" y="5651500"/>
          <p14:tracePt t="4308" x="7791450" y="5638800"/>
          <p14:tracePt t="4315" x="7797800" y="5619750"/>
          <p14:tracePt t="4322" x="7797800" y="5607050"/>
          <p14:tracePt t="4329" x="7797800" y="5594350"/>
          <p14:tracePt t="4336" x="7797800" y="5588000"/>
          <p14:tracePt t="4343" x="7797800" y="5575300"/>
          <p14:tracePt t="4350" x="7791450" y="5568950"/>
          <p14:tracePt t="4357" x="7778750" y="5562600"/>
          <p14:tracePt t="4364" x="7772400" y="5562600"/>
          <p14:tracePt t="4371" x="7766050" y="5562600"/>
          <p14:tracePt t="4378" x="7759700" y="5556250"/>
          <p14:tracePt t="4468" x="7753350" y="55562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391652"/>
            <a:ext cx="9728200" cy="609600"/>
          </a:xfrm>
        </p:spPr>
        <p:txBody>
          <a:bodyPr/>
          <a:lstStyle/>
          <a:p>
            <a:r>
              <a:rPr lang="en-US" altLang="ko-KR" sz="1800" b="1" dirty="0"/>
              <a:t>Adding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New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source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code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file.</a:t>
            </a:r>
          </a:p>
          <a:p>
            <a:r>
              <a:rPr lang="en-US" altLang="ko-KR" sz="1600" b="1" dirty="0"/>
              <a:t>Source file directory(</a:t>
            </a:r>
            <a:r>
              <a:rPr lang="ko-KR" altLang="en-US" sz="1600" b="1" dirty="0"/>
              <a:t>소스파일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–&gt; Add(</a:t>
            </a:r>
            <a:r>
              <a:rPr lang="ko-KR" altLang="en-US" sz="1600" b="1" dirty="0"/>
              <a:t>추가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–&gt; New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item(</a:t>
            </a:r>
            <a:r>
              <a:rPr lang="ko-KR" altLang="en-US" sz="1600" b="1" dirty="0"/>
              <a:t>새 항목</a:t>
            </a:r>
            <a:r>
              <a:rPr lang="en-US" altLang="ko-KR" sz="1600" b="1" dirty="0"/>
              <a:t>)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484EAE-A722-428C-97BA-6756B4D5A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99" y="2096016"/>
            <a:ext cx="7136207" cy="4014116"/>
          </a:xfrm>
          <a:prstGeom prst="rect">
            <a:avLst/>
          </a:prstGeom>
        </p:spPr>
      </p:pic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32F7C268-8BCC-40CA-91E3-96C5890D5A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EF4150-B970-4510-BD24-169F70F32154}"/>
              </a:ext>
            </a:extLst>
          </p:cNvPr>
          <p:cNvSpPr/>
          <p:nvPr/>
        </p:nvSpPr>
        <p:spPr>
          <a:xfrm>
            <a:off x="2416570" y="5978608"/>
            <a:ext cx="8648700" cy="179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723941A4-D109-451E-A62D-A8CCA1E69F9E}"/>
              </a:ext>
            </a:extLst>
          </p:cNvPr>
          <p:cNvSpPr/>
          <p:nvPr/>
        </p:nvSpPr>
        <p:spPr>
          <a:xfrm>
            <a:off x="7997340" y="2341261"/>
            <a:ext cx="1013310" cy="479975"/>
          </a:xfrm>
          <a:prstGeom prst="wedgeRectCallout">
            <a:avLst>
              <a:gd name="adj1" fmla="val -162097"/>
              <a:gd name="adj2" fmla="val 9513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Right Click!</a:t>
            </a:r>
            <a:endParaRPr lang="ko-KR" altLang="en-US" sz="1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E9DD06EF-A3AE-407C-A447-8DBE3868A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87" y="3026844"/>
            <a:ext cx="146905" cy="146905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D7373201-951D-46F8-A84C-58BFAEF4A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5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2"/>
    </mc:Choice>
    <mc:Fallback>
      <p:transition spd="slow" advTm="10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7" x="7753350" y="5549900"/>
          <p14:tracePt t="721" x="7753350" y="5543550"/>
          <p14:tracePt t="729" x="7753350" y="5537200"/>
          <p14:tracePt t="733" x="7747000" y="5537200"/>
          <p14:tracePt t="741" x="7747000" y="5530850"/>
          <p14:tracePt t="750" x="7740650" y="5530850"/>
          <p14:tracePt t="752" x="7740650" y="5524500"/>
          <p14:tracePt t="757" x="7740650" y="5518150"/>
          <p14:tracePt t="766" x="7740650" y="5511800"/>
          <p14:tracePt t="773" x="7740650" y="5505450"/>
          <p14:tracePt t="781" x="7740650" y="5499100"/>
          <p14:tracePt t="785" x="7740650" y="5492750"/>
          <p14:tracePt t="791" x="7740650" y="5486400"/>
          <p14:tracePt t="798" x="7740650" y="5480050"/>
          <p14:tracePt t="804" x="7747000" y="5480050"/>
          <p14:tracePt t="810" x="7747000" y="5467350"/>
          <p14:tracePt t="816" x="7747000" y="5461000"/>
          <p14:tracePt t="823" x="7753350" y="5454650"/>
          <p14:tracePt t="830" x="7759700" y="5448300"/>
          <p14:tracePt t="837" x="7766050" y="5435600"/>
          <p14:tracePt t="844" x="7772400" y="5429250"/>
          <p14:tracePt t="851" x="7778750" y="5416550"/>
          <p14:tracePt t="858" x="7791450" y="5403850"/>
          <p14:tracePt t="865" x="7804150" y="5384800"/>
          <p14:tracePt t="872" x="7816850" y="5378450"/>
          <p14:tracePt t="879" x="7829550" y="5359400"/>
          <p14:tracePt t="886" x="7848600" y="5340350"/>
          <p14:tracePt t="893" x="7861300" y="5321300"/>
          <p14:tracePt t="900" x="7874000" y="5302250"/>
          <p14:tracePt t="907" x="7886700" y="5283200"/>
          <p14:tracePt t="914" x="7899400" y="5257800"/>
          <p14:tracePt t="921" x="7905750" y="5238750"/>
          <p14:tracePt t="928" x="7912100" y="5213350"/>
          <p14:tracePt t="934" x="7912100" y="5175250"/>
          <p14:tracePt t="941" x="7931150" y="5143500"/>
          <p14:tracePt t="948" x="7943850" y="5111750"/>
          <p14:tracePt t="949" x="7943850" y="5105400"/>
          <p14:tracePt t="955" x="7962900" y="5073650"/>
          <p14:tracePt t="962" x="7981950" y="5022850"/>
          <p14:tracePt t="969" x="8007350" y="4978400"/>
          <p14:tracePt t="976" x="8032750" y="4933950"/>
          <p14:tracePt t="983" x="8051800" y="4889500"/>
          <p14:tracePt t="990" x="8070850" y="4845050"/>
          <p14:tracePt t="997" x="8083550" y="4787900"/>
          <p14:tracePt t="1004" x="8096250" y="4730750"/>
          <p14:tracePt t="1011" x="8108950" y="4679950"/>
          <p14:tracePt t="1018" x="8108950" y="4629150"/>
          <p14:tracePt t="1025" x="8115300" y="4578350"/>
          <p14:tracePt t="1032" x="8115300" y="4533900"/>
          <p14:tracePt t="1039" x="8115300" y="4495800"/>
          <p14:tracePt t="1046" x="8115300" y="4470400"/>
          <p14:tracePt t="1053" x="8121650" y="4438650"/>
          <p14:tracePt t="1060" x="8121650" y="4406900"/>
          <p14:tracePt t="1066" x="8121650" y="4394200"/>
          <p14:tracePt t="1449" x="8128000" y="4394200"/>
          <p14:tracePt t="1452" x="8128000" y="4400550"/>
          <p14:tracePt t="1457" x="8134350" y="4400550"/>
          <p14:tracePt t="1462" x="8134350" y="4406900"/>
          <p14:tracePt t="1471" x="8140700" y="4406900"/>
          <p14:tracePt t="1493" x="8140700" y="4400550"/>
          <p14:tracePt t="1501" x="8140700" y="4394200"/>
          <p14:tracePt t="1538" x="8140700" y="4387850"/>
          <p14:tracePt t="2420" x="8134350" y="4387850"/>
          <p14:tracePt t="2440" x="8128000" y="4387850"/>
          <p14:tracePt t="3834" x="8128000" y="4375150"/>
          <p14:tracePt t="3836" x="8128000" y="4368800"/>
          <p14:tracePt t="3838" x="8128000" y="4362450"/>
          <p14:tracePt t="3844" x="8128000" y="4330700"/>
          <p14:tracePt t="3851" x="8121650" y="4311650"/>
          <p14:tracePt t="3858" x="8108950" y="4292600"/>
          <p14:tracePt t="3865" x="8089900" y="4254500"/>
          <p14:tracePt t="3872" x="8045450" y="4197350"/>
          <p14:tracePt t="3879" x="7988300" y="4133850"/>
          <p14:tracePt t="3886" x="7912100" y="4057650"/>
          <p14:tracePt t="3893" x="7842250" y="3994150"/>
          <p14:tracePt t="3900" x="7778750" y="3924300"/>
          <p14:tracePt t="3907" x="7727950" y="3860800"/>
          <p14:tracePt t="3914" x="7708900" y="3816350"/>
          <p14:tracePt t="3921" x="7677150" y="3771900"/>
          <p14:tracePt t="3928" x="7658100" y="3733800"/>
          <p14:tracePt t="3934" x="7639050" y="3689350"/>
          <p14:tracePt t="3941" x="7620000" y="3651250"/>
          <p14:tracePt t="3948" x="7588250" y="3613150"/>
          <p14:tracePt t="3949" x="7588250" y="3606800"/>
          <p14:tracePt t="3955" x="7556500" y="3575050"/>
          <p14:tracePt t="3962" x="7524750" y="3530600"/>
          <p14:tracePt t="3969" x="7480300" y="3486150"/>
          <p14:tracePt t="3976" x="7442200" y="3441700"/>
          <p14:tracePt t="3983" x="7410450" y="3409950"/>
          <p14:tracePt t="3990" x="7385050" y="3378200"/>
          <p14:tracePt t="3997" x="7359650" y="3352800"/>
          <p14:tracePt t="4004" x="7334250" y="3333750"/>
          <p14:tracePt t="4011" x="7308850" y="3302000"/>
          <p14:tracePt t="4018" x="7289800" y="3282950"/>
          <p14:tracePt t="4025" x="7277100" y="3270250"/>
          <p14:tracePt t="4032" x="7270750" y="3257550"/>
          <p14:tracePt t="4039" x="7264400" y="3251200"/>
          <p14:tracePt t="4046" x="7258050" y="3238500"/>
          <p14:tracePt t="4053" x="7251700" y="3225800"/>
          <p14:tracePt t="4059" x="7239000" y="3213100"/>
          <p14:tracePt t="4066" x="7226300" y="3200400"/>
          <p14:tracePt t="4073" x="7219950" y="3187700"/>
          <p14:tracePt t="4080" x="7200900" y="3181350"/>
          <p14:tracePt t="4087" x="7188200" y="3168650"/>
          <p14:tracePt t="4094" x="7175500" y="3155950"/>
          <p14:tracePt t="4101" x="7162800" y="3149600"/>
          <p14:tracePt t="4108" x="7156450" y="3143250"/>
          <p14:tracePt t="4115" x="7150100" y="3136900"/>
          <p14:tracePt t="4129" x="7143750" y="3136900"/>
          <p14:tracePt t="4167" x="7137400" y="3136900"/>
          <p14:tracePt t="4168" x="7137400" y="3130550"/>
          <p14:tracePt t="4173" x="7131050" y="3130550"/>
          <p14:tracePt t="4178" x="7124700" y="3124200"/>
          <p14:tracePt t="4184" x="7118350" y="3111500"/>
          <p14:tracePt t="4192" x="7105650" y="3105150"/>
          <p14:tracePt t="4198" x="7092950" y="3098800"/>
          <p14:tracePt t="4205" x="7086600" y="3086100"/>
          <p14:tracePt t="4212" x="7086600" y="3079750"/>
          <p14:tracePt t="4219" x="7080250" y="3079750"/>
          <p14:tracePt t="4226" x="7073900" y="3073400"/>
          <p14:tracePt t="4237" x="7073900" y="3067050"/>
          <p14:tracePt t="4249" x="7067550" y="3067050"/>
          <p14:tracePt t="4250" x="7067550" y="3060700"/>
          <p14:tracePt t="4272" x="7061200" y="3060700"/>
          <p14:tracePt t="4274" x="7061200" y="3054350"/>
          <p14:tracePt t="6619" x="7054850" y="3054350"/>
          <p14:tracePt t="6622" x="7048500" y="3054350"/>
          <p14:tracePt t="6627" x="7042150" y="3054350"/>
          <p14:tracePt t="6632" x="7035800" y="3054350"/>
          <p14:tracePt t="6636" x="7035800" y="3060700"/>
          <p14:tracePt t="6643" x="7023100" y="3067050"/>
          <p14:tracePt t="6650" x="7016750" y="3067050"/>
          <p14:tracePt t="6657" x="7010400" y="3073400"/>
          <p14:tracePt t="6664" x="6991350" y="3073400"/>
          <p14:tracePt t="6671" x="6978650" y="3079750"/>
          <p14:tracePt t="6678" x="6946900" y="3079750"/>
          <p14:tracePt t="6684" x="6896100" y="3079750"/>
          <p14:tracePt t="6691" x="6845300" y="3079750"/>
          <p14:tracePt t="6698" x="6775450" y="3079750"/>
          <p14:tracePt t="6705" x="6724650" y="3079750"/>
          <p14:tracePt t="6712" x="6673850" y="3079750"/>
          <p14:tracePt t="6719" x="6629400" y="3079750"/>
          <p14:tracePt t="6726" x="6591300" y="3079750"/>
          <p14:tracePt t="6733" x="6559550" y="3079750"/>
          <p14:tracePt t="6740" x="6534150" y="3079750"/>
          <p14:tracePt t="6747" x="6508750" y="3079750"/>
          <p14:tracePt t="6754" x="6489700" y="3079750"/>
          <p14:tracePt t="6761" x="6470650" y="3079750"/>
          <p14:tracePt t="6768" x="6457950" y="3079750"/>
          <p14:tracePt t="6775" x="6438900" y="3079750"/>
          <p14:tracePt t="6782" x="6432550" y="3079750"/>
          <p14:tracePt t="6789" x="6413500" y="3079750"/>
          <p14:tracePt t="6796" x="6394450" y="3079750"/>
          <p14:tracePt t="6803" x="6369050" y="3079750"/>
          <p14:tracePt t="6809" x="6337300" y="3079750"/>
          <p14:tracePt t="6816" x="6305550" y="3079750"/>
          <p14:tracePt t="6823" x="6280150" y="3079750"/>
          <p14:tracePt t="6830" x="6242050" y="3092450"/>
          <p14:tracePt t="6837" x="6216650" y="3092450"/>
          <p14:tracePt t="6844" x="6191250" y="3098800"/>
          <p14:tracePt t="6851" x="6172200" y="3105150"/>
          <p14:tracePt t="6858" x="6159500" y="3111500"/>
          <p14:tracePt t="6865" x="6153150" y="3111500"/>
          <p14:tracePt t="6872" x="6146800" y="3111500"/>
          <p14:tracePt t="6879" x="6140450" y="3111500"/>
          <p14:tracePt t="6978" x="6134100" y="3111500"/>
          <p14:tracePt t="6984" x="6134100" y="3117850"/>
          <p14:tracePt t="6986" x="6127750" y="3117850"/>
          <p14:tracePt t="6990" x="6121400" y="3117850"/>
          <p14:tracePt t="6997" x="6096000" y="3117850"/>
          <p14:tracePt t="7004" x="6064250" y="3124200"/>
          <p14:tracePt t="7011" x="6038850" y="3130550"/>
          <p14:tracePt t="7018" x="6013450" y="3130550"/>
          <p14:tracePt t="7025" x="5988050" y="3130550"/>
          <p14:tracePt t="7032" x="5975350" y="3136900"/>
          <p14:tracePt t="7039" x="5962650" y="3136900"/>
          <p14:tracePt t="7046" x="5956300" y="3136900"/>
          <p14:tracePt t="7087" x="5949950" y="3136900"/>
          <p14:tracePt t="7093" x="5949950" y="3143250"/>
          <p14:tracePt t="7103" x="5943600" y="3143250"/>
          <p14:tracePt t="7110" x="5943600" y="3149600"/>
          <p14:tracePt t="7115" x="5937250" y="3149600"/>
          <p14:tracePt t="7120" x="5930900" y="3149600"/>
          <p14:tracePt t="7122" x="5930900" y="3155950"/>
          <p14:tracePt t="7135" x="5924550" y="3155950"/>
          <p14:tracePt t="7137" x="5924550" y="3162300"/>
          <p14:tracePt t="7143" x="5924550" y="3168650"/>
          <p14:tracePt t="7150" x="5918200" y="3168650"/>
          <p14:tracePt t="7157" x="5918200" y="3175000"/>
          <p14:tracePt t="7185" x="5918200" y="3181350"/>
          <p14:tracePt t="7211" x="5918200" y="3187700"/>
          <p14:tracePt t="7300" x="5918200" y="3194050"/>
          <p14:tracePt t="7596" x="5924550" y="3194050"/>
          <p14:tracePt t="7618" x="5930900" y="3194050"/>
          <p14:tracePt t="7624" x="5937250" y="3194050"/>
          <p14:tracePt t="7631" x="5937250" y="3200400"/>
          <p14:tracePt t="7634" x="5943600" y="3200400"/>
          <p14:tracePt t="7640" x="5949950" y="3200400"/>
          <p14:tracePt t="7645" x="5956300" y="3200400"/>
          <p14:tracePt t="7650" x="5969000" y="3206750"/>
          <p14:tracePt t="7657" x="5981700" y="3206750"/>
          <p14:tracePt t="7664" x="5994400" y="3206750"/>
          <p14:tracePt t="7671" x="6007100" y="3213100"/>
          <p14:tracePt t="7678" x="6019800" y="3213100"/>
          <p14:tracePt t="7684" x="6026150" y="3219450"/>
          <p14:tracePt t="7691" x="6038850" y="3219450"/>
          <p14:tracePt t="7698" x="6045200" y="3225800"/>
          <p14:tracePt t="7705" x="6057900" y="3225800"/>
          <p14:tracePt t="7712" x="6070600" y="3225800"/>
          <p14:tracePt t="7719" x="6076950" y="3225800"/>
          <p14:tracePt t="7726" x="6096000" y="3225800"/>
          <p14:tracePt t="7733" x="6102350" y="3225800"/>
          <p14:tracePt t="7740" x="6121400" y="3225800"/>
          <p14:tracePt t="7747" x="6140450" y="3232150"/>
          <p14:tracePt t="7754" x="6159500" y="3232150"/>
          <p14:tracePt t="7761" x="6184900" y="3232150"/>
          <p14:tracePt t="7768" x="6203950" y="3232150"/>
          <p14:tracePt t="7775" x="6223000" y="3232150"/>
          <p14:tracePt t="7782" x="6235700" y="3232150"/>
          <p14:tracePt t="7789" x="6254750" y="3232150"/>
          <p14:tracePt t="7796" x="6267450" y="3232150"/>
          <p14:tracePt t="7803" x="6286500" y="3232150"/>
          <p14:tracePt t="7809" x="6305550" y="3232150"/>
          <p14:tracePt t="7816" x="6324600" y="3232150"/>
          <p14:tracePt t="7823" x="6343650" y="3232150"/>
          <p14:tracePt t="7830" x="6362700" y="3238500"/>
          <p14:tracePt t="7837" x="6388100" y="3238500"/>
          <p14:tracePt t="7844" x="6407150" y="3238500"/>
          <p14:tracePt t="7851" x="6426200" y="3238500"/>
          <p14:tracePt t="7858" x="6445250" y="3238500"/>
          <p14:tracePt t="7865" x="6464300" y="3238500"/>
          <p14:tracePt t="7872" x="6477000" y="3238500"/>
          <p14:tracePt t="7879" x="6489700" y="3238500"/>
          <p14:tracePt t="7886" x="6496050" y="3238500"/>
          <p14:tracePt t="7893" x="6508750" y="3238500"/>
          <p14:tracePt t="7900" x="6521450" y="3238500"/>
          <p14:tracePt t="7907" x="6534150" y="3238500"/>
          <p14:tracePt t="7914" x="6540500" y="3238500"/>
          <p14:tracePt t="7921" x="6553200" y="3238500"/>
          <p14:tracePt t="7928" x="6565900" y="3238500"/>
          <p14:tracePt t="7934" x="6584950" y="3238500"/>
          <p14:tracePt t="7941" x="6597650" y="3238500"/>
          <p14:tracePt t="7948" x="6616700" y="3238500"/>
          <p14:tracePt t="7955" x="6629400" y="3238500"/>
          <p14:tracePt t="7962" x="6642100" y="3238500"/>
          <p14:tracePt t="7969" x="6648450" y="3232150"/>
          <p14:tracePt t="7976" x="6661150" y="3232150"/>
          <p14:tracePt t="7983" x="6673850" y="3232150"/>
          <p14:tracePt t="7990" x="6680200" y="3232150"/>
          <p14:tracePt t="7997" x="6692900" y="3232150"/>
          <p14:tracePt t="8004" x="6705600" y="3232150"/>
          <p14:tracePt t="8011" x="6718300" y="3232150"/>
          <p14:tracePt t="8018" x="6737350" y="3232150"/>
          <p14:tracePt t="8025" x="6750050" y="3232150"/>
          <p14:tracePt t="8032" x="6762750" y="3232150"/>
          <p14:tracePt t="8039" x="6775450" y="3232150"/>
          <p14:tracePt t="8046" x="6794500" y="3225800"/>
          <p14:tracePt t="8053" x="6800850" y="3225800"/>
          <p14:tracePt t="8059" x="6813550" y="3225800"/>
          <p14:tracePt t="8066" x="6819900" y="3225800"/>
          <p14:tracePt t="8073" x="6826250" y="3225800"/>
          <p14:tracePt t="8080" x="6838950" y="3225800"/>
          <p14:tracePt t="8087" x="6845300" y="3225800"/>
          <p14:tracePt t="8094" x="6858000" y="3225800"/>
          <p14:tracePt t="8101" x="6864350" y="3225800"/>
          <p14:tracePt t="8108" x="6870700" y="3225800"/>
          <p14:tracePt t="8115" x="6877050" y="3225800"/>
          <p14:tracePt t="8129" x="6883400" y="3225800"/>
          <p14:tracePt t="8170" x="6889750" y="3225800"/>
          <p14:tracePt t="8179" x="6896100" y="3225800"/>
          <p14:tracePt t="8189" x="6902450" y="3225800"/>
          <p14:tracePt t="8204" x="6908800" y="3225800"/>
          <p14:tracePt t="8265" x="6915150" y="3225800"/>
          <p14:tracePt t="8379" x="6921500" y="3219450"/>
          <p14:tracePt t="8405" x="6927850" y="3219450"/>
          <p14:tracePt t="8425" x="6934200" y="3219450"/>
          <p14:tracePt t="8444" x="6940550" y="3213100"/>
          <p14:tracePt t="8450" x="6946900" y="3213100"/>
          <p14:tracePt t="8462" x="6953250" y="3213100"/>
          <p14:tracePt t="8466" x="6953250" y="3206750"/>
          <p14:tracePt t="8474" x="6959600" y="3206750"/>
          <p14:tracePt t="8489" x="6965950" y="3206750"/>
          <p14:tracePt t="8513" x="6972300" y="3206750"/>
          <p14:tracePt t="8522" x="6978650" y="3206750"/>
          <p14:tracePt t="8541" x="6985000" y="3206750"/>
          <p14:tracePt t="8551" x="6985000" y="3200400"/>
          <p14:tracePt t="8554" x="6991350" y="3200400"/>
          <p14:tracePt t="9063" x="6997700" y="3200400"/>
          <p14:tracePt t="9083" x="7004050" y="3200400"/>
          <p14:tracePt t="9147" x="7010400" y="3200400"/>
          <p14:tracePt t="9218" x="7016750" y="3200400"/>
          <p14:tracePt t="9279" x="7023100" y="3200400"/>
          <p14:tracePt t="9290" x="7029450" y="3200400"/>
          <p14:tracePt t="9306" x="7035800" y="3200400"/>
          <p14:tracePt t="9336" x="7042150" y="3200400"/>
          <p14:tracePt t="9369" x="7048500" y="3200400"/>
          <p14:tracePt t="9375" x="7054850" y="3200400"/>
          <p14:tracePt t="9392" x="7061200" y="3200400"/>
          <p14:tracePt t="9396" x="7061200" y="3194050"/>
          <p14:tracePt t="9403" x="7067550" y="3194050"/>
          <p14:tracePt t="9411" x="7067550" y="3187700"/>
          <p14:tracePt t="9418" x="7073900" y="3181350"/>
          <p14:tracePt t="9427" x="7080250" y="3181350"/>
          <p14:tracePt t="9436" x="7080250" y="3175000"/>
          <p14:tracePt t="9452" x="7080250" y="3168650"/>
          <p14:tracePt t="9476" x="7080250" y="3162300"/>
          <p14:tracePt t="9487" x="7080250" y="3155950"/>
          <p14:tracePt t="9497" x="7073900" y="3155950"/>
          <p14:tracePt t="9504" x="7067550" y="3155950"/>
          <p14:tracePt t="9506" x="7067550" y="3149600"/>
          <p14:tracePt t="9511" x="7061200" y="3149600"/>
          <p14:tracePt t="9518" x="7048500" y="3149600"/>
          <p14:tracePt t="9525" x="7042150" y="3143250"/>
          <p14:tracePt t="9532" x="7029450" y="3143250"/>
          <p14:tracePt t="9539" x="7010400" y="3130550"/>
          <p14:tracePt t="9546" x="6991350" y="3124200"/>
          <p14:tracePt t="9553" x="6972300" y="3117850"/>
          <p14:tracePt t="9559" x="6959600" y="3111500"/>
          <p14:tracePt t="9566" x="6940550" y="3105150"/>
          <p14:tracePt t="9574" x="6927850" y="3098800"/>
          <p14:tracePt t="9580" x="6908800" y="3098800"/>
          <p14:tracePt t="9587" x="6889750" y="3092450"/>
          <p14:tracePt t="9594" x="6870700" y="3079750"/>
          <p14:tracePt t="9601" x="6845300" y="3079750"/>
          <p14:tracePt t="9608" x="6826250" y="3073400"/>
          <p14:tracePt t="9615" x="6807200" y="3073400"/>
          <p14:tracePt t="9622" x="6781800" y="3073400"/>
          <p14:tracePt t="9629" x="6762750" y="3073400"/>
          <p14:tracePt t="9636" x="6743700" y="3073400"/>
          <p14:tracePt t="9643" x="6724650" y="3073400"/>
          <p14:tracePt t="9650" x="6705600" y="3079750"/>
          <p14:tracePt t="9657" x="6686550" y="3086100"/>
          <p14:tracePt t="9664" x="6680200" y="3098800"/>
          <p14:tracePt t="9671" x="6673850" y="3111500"/>
          <p14:tracePt t="9678" x="6667500" y="3124200"/>
          <p14:tracePt t="9684" x="6667500" y="3143250"/>
          <p14:tracePt t="9691" x="6667500" y="3155950"/>
          <p14:tracePt t="9698" x="6673850" y="3168650"/>
          <p14:tracePt t="9705" x="6686550" y="3175000"/>
          <p14:tracePt t="9712" x="6705600" y="3187700"/>
          <p14:tracePt t="9719" x="6724650" y="3194050"/>
          <p14:tracePt t="9726" x="6750050" y="3200400"/>
          <p14:tracePt t="9733" x="6781800" y="3213100"/>
          <p14:tracePt t="9740" x="6807200" y="3219450"/>
          <p14:tracePt t="9747" x="6832600" y="3225800"/>
          <p14:tracePt t="9754" x="6858000" y="3225800"/>
          <p14:tracePt t="9761" x="6883400" y="3232150"/>
          <p14:tracePt t="9768" x="6896100" y="3238500"/>
          <p14:tracePt t="9775" x="6915150" y="3238500"/>
          <p14:tracePt t="9782" x="6927850" y="3238500"/>
          <p14:tracePt t="9789" x="6940550" y="3238500"/>
          <p14:tracePt t="9796" x="6946900" y="3238500"/>
          <p14:tracePt t="9809" x="6953250" y="3238500"/>
          <p14:tracePt t="9822" x="6959600" y="3238500"/>
          <p14:tracePt t="9826" x="6965950" y="3238500"/>
          <p14:tracePt t="9850" x="6972300" y="32385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391652"/>
            <a:ext cx="9728200" cy="609600"/>
          </a:xfrm>
        </p:spPr>
        <p:txBody>
          <a:bodyPr/>
          <a:lstStyle/>
          <a:p>
            <a:r>
              <a:rPr lang="en-US" altLang="ko-KR" sz="1600" b="1" dirty="0"/>
              <a:t>C++ File(.</a:t>
            </a:r>
            <a:r>
              <a:rPr lang="en-US" altLang="ko-KR" sz="1600" b="1" dirty="0" err="1"/>
              <a:t>cpp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–&gt; change filename extension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as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.</a:t>
            </a:r>
            <a:r>
              <a:rPr lang="en-US" altLang="ko-KR" sz="1600" b="1" dirty="0" err="1"/>
              <a:t>asm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파일 확장자명 변경</a:t>
            </a:r>
            <a:r>
              <a:rPr lang="en-US" altLang="ko-KR" sz="1600" b="1" dirty="0"/>
              <a:t>)(e.g. test.asm)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46AA9C-04DD-4E39-8DCA-E6204583A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20" y="1845016"/>
            <a:ext cx="6215062" cy="4312896"/>
          </a:xfrm>
          <a:prstGeom prst="rect">
            <a:avLst/>
          </a:prstGeom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3EFF321A-5963-40D5-8AF5-2FD4B60CA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2360244-56A0-4B44-9107-884749BE80CB}"/>
              </a:ext>
            </a:extLst>
          </p:cNvPr>
          <p:cNvSpPr/>
          <p:nvPr/>
        </p:nvSpPr>
        <p:spPr>
          <a:xfrm>
            <a:off x="3245796" y="4986373"/>
            <a:ext cx="3106878" cy="479975"/>
          </a:xfrm>
          <a:prstGeom prst="wedgeRectCallout">
            <a:avLst>
              <a:gd name="adj1" fmla="val -94956"/>
              <a:gd name="adj2" fmla="val 9711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Make sure that the file extension is “.</a:t>
            </a:r>
            <a:r>
              <a:rPr lang="en-US" altLang="ko-KR" sz="105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asm</a:t>
            </a:r>
            <a:r>
              <a:rPr lang="en-US" altLang="ko-KR" sz="105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”</a:t>
            </a:r>
            <a:endParaRPr lang="ko-KR" altLang="en-US" sz="1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974E2C29-6723-4688-9896-15EB40350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76"/>
    </mc:Choice>
    <mc:Fallback>
      <p:transition spd="slow" advTm="19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0" x="6972300" y="3244850"/>
          <p14:tracePt t="508" x="6972300" y="3251200"/>
          <p14:tracePt t="511" x="6965950" y="3251200"/>
          <p14:tracePt t="515" x="6965950" y="3263900"/>
          <p14:tracePt t="522" x="6965950" y="3270250"/>
          <p14:tracePt t="529" x="6965950" y="3276600"/>
          <p14:tracePt t="536" x="6965950" y="3289300"/>
          <p14:tracePt t="543" x="6965950" y="3302000"/>
          <p14:tracePt t="550" x="6972300" y="3308350"/>
          <p14:tracePt t="557" x="6972300" y="3321050"/>
          <p14:tracePt t="564" x="6972300" y="3333750"/>
          <p14:tracePt t="571" x="6959600" y="3352800"/>
          <p14:tracePt t="578" x="6953250" y="3371850"/>
          <p14:tracePt t="585" x="6953250" y="3378200"/>
          <p14:tracePt t="1178" x="6946900" y="3378200"/>
          <p14:tracePt t="1188" x="6940550" y="3378200"/>
          <p14:tracePt t="1192" x="6934200" y="3378200"/>
          <p14:tracePt t="1198" x="6927850" y="3378200"/>
          <p14:tracePt t="1203" x="6921500" y="3378200"/>
          <p14:tracePt t="1210" x="6915150" y="3378200"/>
          <p14:tracePt t="1218" x="6908800" y="3378200"/>
          <p14:tracePt t="1223" x="6902450" y="3371850"/>
          <p14:tracePt t="1230" x="6896100" y="3371850"/>
          <p14:tracePt t="1244" x="6889750" y="3365500"/>
          <p14:tracePt t="1258" x="6889750" y="3359150"/>
          <p14:tracePt t="1336" x="6889750" y="3352800"/>
          <p14:tracePt t="1408" x="6883400" y="3352800"/>
          <p14:tracePt t="1589" x="6883400" y="3346450"/>
          <p14:tracePt t="1731" x="6877050" y="3346450"/>
          <p14:tracePt t="1734" x="6877050" y="3340100"/>
          <p14:tracePt t="1740" x="6877050" y="3333750"/>
          <p14:tracePt t="1744" x="6870700" y="3333750"/>
          <p14:tracePt t="1751" x="6864350" y="3327400"/>
          <p14:tracePt t="1758" x="6851650" y="3314700"/>
          <p14:tracePt t="1765" x="6838950" y="3302000"/>
          <p14:tracePt t="1772" x="6813550" y="3289300"/>
          <p14:tracePt t="1779" x="6781800" y="3276600"/>
          <p14:tracePt t="1786" x="6743700" y="3257550"/>
          <p14:tracePt t="1793" x="6705600" y="3238500"/>
          <p14:tracePt t="1800" x="6667500" y="3219450"/>
          <p14:tracePt t="1807" x="6623050" y="3200400"/>
          <p14:tracePt t="1814" x="6578600" y="3175000"/>
          <p14:tracePt t="1821" x="6496050" y="3124200"/>
          <p14:tracePt t="1828" x="6407150" y="3073400"/>
          <p14:tracePt t="1835" x="6318250" y="3022600"/>
          <p14:tracePt t="1842" x="6223000" y="2971800"/>
          <p14:tracePt t="1849" x="6102350" y="2901950"/>
          <p14:tracePt t="1855" x="5988050" y="2844800"/>
          <p14:tracePt t="1862" x="5861050" y="2774950"/>
          <p14:tracePt t="1869" x="5721350" y="2698750"/>
          <p14:tracePt t="1876" x="5626100" y="2647950"/>
          <p14:tracePt t="1883" x="5499100" y="2597150"/>
          <p14:tracePt t="1890" x="5365750" y="2533650"/>
          <p14:tracePt t="1897" x="5245100" y="2482850"/>
          <p14:tracePt t="1904" x="5130800" y="2438400"/>
          <p14:tracePt t="1911" x="5016500" y="2400300"/>
          <p14:tracePt t="1918" x="4902200" y="2362200"/>
          <p14:tracePt t="1925" x="4794250" y="2311400"/>
          <p14:tracePt t="1932" x="4699000" y="2279650"/>
          <p14:tracePt t="1939" x="4603750" y="2247900"/>
          <p14:tracePt t="1946" x="4489450" y="2203450"/>
          <p14:tracePt t="1953" x="4368800" y="2165350"/>
          <p14:tracePt t="1960" x="4254500" y="2133600"/>
          <p14:tracePt t="1967" x="4152900" y="2101850"/>
          <p14:tracePt t="1973" x="4044950" y="2070100"/>
          <p14:tracePt t="1980" x="3937000" y="2038350"/>
          <p14:tracePt t="1987" x="3854450" y="2025650"/>
          <p14:tracePt t="1994" x="3771900" y="2006600"/>
          <p14:tracePt t="2001" x="3695700" y="1993900"/>
          <p14:tracePt t="2008" x="3625850" y="1974850"/>
          <p14:tracePt t="2015" x="3556000" y="1968500"/>
          <p14:tracePt t="2022" x="3505200" y="1962150"/>
          <p14:tracePt t="2029" x="3448050" y="1955800"/>
          <p14:tracePt t="2036" x="3397250" y="1949450"/>
          <p14:tracePt t="2043" x="3346450" y="1943100"/>
          <p14:tracePt t="2050" x="3308350" y="1936750"/>
          <p14:tracePt t="2057" x="3276600" y="1930400"/>
          <p14:tracePt t="2064" x="3238500" y="1924050"/>
          <p14:tracePt t="2071" x="3213100" y="1924050"/>
          <p14:tracePt t="2078" x="3187700" y="1924050"/>
          <p14:tracePt t="2085" x="3168650" y="1924050"/>
          <p14:tracePt t="2092" x="3143250" y="1924050"/>
          <p14:tracePt t="2099" x="3130550" y="1924050"/>
          <p14:tracePt t="2105" x="3111500" y="1924050"/>
          <p14:tracePt t="2112" x="3098800" y="1924050"/>
          <p14:tracePt t="2119" x="3086100" y="1924050"/>
          <p14:tracePt t="2126" x="3067050" y="1924050"/>
          <p14:tracePt t="2133" x="3054350" y="1930400"/>
          <p14:tracePt t="2140" x="3041650" y="1936750"/>
          <p14:tracePt t="2147" x="3035300" y="1936750"/>
          <p14:tracePt t="2154" x="3022600" y="1936750"/>
          <p14:tracePt t="2161" x="3022600" y="1943100"/>
          <p14:tracePt t="2168" x="3016250" y="1943100"/>
          <p14:tracePt t="2175" x="3009900" y="1955800"/>
          <p14:tracePt t="2182" x="3009900" y="1962150"/>
          <p14:tracePt t="2189" x="3009900" y="1968500"/>
          <p14:tracePt t="2196" x="3009900" y="1981200"/>
          <p14:tracePt t="2203" x="3009900" y="1993900"/>
          <p14:tracePt t="2210" x="3009900" y="2012950"/>
          <p14:tracePt t="2217" x="3009900" y="2032000"/>
          <p14:tracePt t="2223" x="3009900" y="2051050"/>
          <p14:tracePt t="2230" x="3009900" y="2070100"/>
          <p14:tracePt t="2237" x="3009900" y="2089150"/>
          <p14:tracePt t="2244" x="3009900" y="2114550"/>
          <p14:tracePt t="2251" x="3022600" y="2127250"/>
          <p14:tracePt t="2258" x="3035300" y="2146300"/>
          <p14:tracePt t="2265" x="3041650" y="2165350"/>
          <p14:tracePt t="2272" x="3060700" y="2178050"/>
          <p14:tracePt t="2279" x="3067050" y="2190750"/>
          <p14:tracePt t="2286" x="3073400" y="2203450"/>
          <p14:tracePt t="2293" x="3079750" y="2209800"/>
          <p14:tracePt t="2300" x="3079750" y="2216150"/>
          <p14:tracePt t="2307" x="3079750" y="2222500"/>
          <p14:tracePt t="2321" x="3086100" y="2222500"/>
          <p14:tracePt t="2328" x="3086100" y="2228850"/>
          <p14:tracePt t="2335" x="3086100" y="2235200"/>
          <p14:tracePt t="2342" x="3092450" y="2241550"/>
          <p14:tracePt t="2349" x="3092450" y="2247900"/>
          <p14:tracePt t="2362" x="3098800" y="2254250"/>
          <p14:tracePt t="2369" x="3105150" y="2254250"/>
          <p14:tracePt t="2423" x="3111500" y="2254250"/>
          <p14:tracePt t="2435" x="3111500" y="2260600"/>
          <p14:tracePt t="2443" x="3117850" y="2260600"/>
          <p14:tracePt t="2466" x="3124200" y="2260600"/>
          <p14:tracePt t="2477" x="3130550" y="2260600"/>
          <p14:tracePt t="2483" x="3130550" y="2266950"/>
          <p14:tracePt t="2500" x="3136900" y="2266950"/>
          <p14:tracePt t="2537" x="3143250" y="2266950"/>
          <p14:tracePt t="2563" x="3149600" y="2266950"/>
          <p14:tracePt t="2809" x="3149600" y="2273300"/>
          <p14:tracePt t="2826" x="3149600" y="2279650"/>
          <p14:tracePt t="2828" x="3143250" y="2279650"/>
          <p14:tracePt t="2836" x="3143250" y="2286000"/>
          <p14:tracePt t="2842" x="3143250" y="2292350"/>
          <p14:tracePt t="2847" x="3136900" y="2292350"/>
          <p14:tracePt t="2855" x="3136900" y="2298700"/>
          <p14:tracePt t="2960" x="3130550" y="2298700"/>
          <p14:tracePt t="2970" x="3124200" y="2298700"/>
          <p14:tracePt t="2980" x="3117850" y="2298700"/>
          <p14:tracePt t="2987" x="3111500" y="2298700"/>
          <p14:tracePt t="2993" x="3105150" y="2298700"/>
          <p14:tracePt t="2996" x="3098800" y="2298700"/>
          <p14:tracePt t="3002" x="3092450" y="2298700"/>
          <p14:tracePt t="3008" x="3086100" y="2298700"/>
          <p14:tracePt t="3015" x="3079750" y="2298700"/>
          <p14:tracePt t="3022" x="3073400" y="2298700"/>
          <p14:tracePt t="3029" x="3060700" y="2298700"/>
          <p14:tracePt t="3036" x="3054350" y="2298700"/>
          <p14:tracePt t="3043" x="3048000" y="2298700"/>
          <p14:tracePt t="3065" x="3041650" y="2298700"/>
          <p14:tracePt t="3088" x="3035300" y="2298700"/>
          <p14:tracePt t="3099" x="3028950" y="2298700"/>
          <p14:tracePt t="3104" x="3022600" y="2298700"/>
          <p14:tracePt t="3111" x="3016250" y="2298700"/>
          <p14:tracePt t="3113" x="3016250" y="2292350"/>
          <p14:tracePt t="3120" x="3009900" y="2292350"/>
          <p14:tracePt t="3131" x="3003550" y="2292350"/>
          <p14:tracePt t="3175" x="2997200" y="2292350"/>
          <p14:tracePt t="3195" x="2990850" y="2292350"/>
          <p14:tracePt t="3203" x="2990850" y="2286000"/>
          <p14:tracePt t="3205" x="2984500" y="2286000"/>
          <p14:tracePt t="3213" x="2978150" y="2286000"/>
          <p14:tracePt t="3217" x="2971800" y="2286000"/>
          <p14:tracePt t="3223" x="2965450" y="2286000"/>
          <p14:tracePt t="3230" x="2959100" y="2286000"/>
          <p14:tracePt t="3237" x="2952750" y="2286000"/>
          <p14:tracePt t="3244" x="2940050" y="2286000"/>
          <p14:tracePt t="3251" x="2933700" y="2286000"/>
          <p14:tracePt t="3258" x="2927350" y="2286000"/>
          <p14:tracePt t="3265" x="2914650" y="2286000"/>
          <p14:tracePt t="3272" x="2908300" y="2286000"/>
          <p14:tracePt t="3279" x="2901950" y="2286000"/>
          <p14:tracePt t="3286" x="2889250" y="2286000"/>
          <p14:tracePt t="3293" x="2876550" y="2286000"/>
          <p14:tracePt t="3300" x="2863850" y="2279650"/>
          <p14:tracePt t="3307" x="2857500" y="2279650"/>
          <p14:tracePt t="3314" x="2851150" y="2279650"/>
          <p14:tracePt t="3321" x="2838450" y="2279650"/>
          <p14:tracePt t="3328" x="2832100" y="2279650"/>
          <p14:tracePt t="3335" x="2825750" y="2279650"/>
          <p14:tracePt t="3342" x="2806700" y="2279650"/>
          <p14:tracePt t="3349" x="2794000" y="2279650"/>
          <p14:tracePt t="3355" x="2774950" y="2279650"/>
          <p14:tracePt t="3362" x="2755900" y="2279650"/>
          <p14:tracePt t="3369" x="2730500" y="2279650"/>
          <p14:tracePt t="3376" x="2711450" y="2298700"/>
          <p14:tracePt t="3383" x="2679700" y="2311400"/>
          <p14:tracePt t="3390" x="2647950" y="2324100"/>
          <p14:tracePt t="3397" x="2622550" y="2343150"/>
          <p14:tracePt t="3404" x="2597150" y="2355850"/>
          <p14:tracePt t="3411" x="2578100" y="2374900"/>
          <p14:tracePt t="3418" x="2565400" y="2393950"/>
          <p14:tracePt t="3425" x="2552700" y="2406650"/>
          <p14:tracePt t="3432" x="2546350" y="2425700"/>
          <p14:tracePt t="3439" x="2546350" y="2438400"/>
          <p14:tracePt t="3446" x="2546350" y="2457450"/>
          <p14:tracePt t="3453" x="2552700" y="2482850"/>
          <p14:tracePt t="3460" x="2559050" y="2501900"/>
          <p14:tracePt t="3467" x="2584450" y="2527300"/>
          <p14:tracePt t="3473" x="2609850" y="2559050"/>
          <p14:tracePt t="3480" x="2647950" y="2584450"/>
          <p14:tracePt t="3487" x="2686050" y="2603500"/>
          <p14:tracePt t="3494" x="2730500" y="2628900"/>
          <p14:tracePt t="3501" x="2774950" y="2641600"/>
          <p14:tracePt t="3508" x="2825750" y="2654300"/>
          <p14:tracePt t="3515" x="2889250" y="2673350"/>
          <p14:tracePt t="3522" x="2940050" y="2673350"/>
          <p14:tracePt t="3529" x="2997200" y="2686050"/>
          <p14:tracePt t="3536" x="3048000" y="2686050"/>
          <p14:tracePt t="3543" x="3105150" y="2686050"/>
          <p14:tracePt t="3550" x="3143250" y="2686050"/>
          <p14:tracePt t="3557" x="3187700" y="2686050"/>
          <p14:tracePt t="3564" x="3213100" y="2686050"/>
          <p14:tracePt t="3571" x="3251200" y="2686050"/>
          <p14:tracePt t="3578" x="3282950" y="2686050"/>
          <p14:tracePt t="3585" x="3308350" y="2686050"/>
          <p14:tracePt t="3592" x="3333750" y="2673350"/>
          <p14:tracePt t="3599" x="3365500" y="2667000"/>
          <p14:tracePt t="3605" x="3384550" y="2654300"/>
          <p14:tracePt t="3606" x="3390900" y="2654300"/>
          <p14:tracePt t="3612" x="3403600" y="2647950"/>
          <p14:tracePt t="3619" x="3422650" y="2635250"/>
          <p14:tracePt t="3626" x="3435350" y="2622550"/>
          <p14:tracePt t="3633" x="3448050" y="2616200"/>
          <p14:tracePt t="3640" x="3460750" y="2603500"/>
          <p14:tracePt t="3647" x="3473450" y="2597150"/>
          <p14:tracePt t="3654" x="3479800" y="2590800"/>
          <p14:tracePt t="3661" x="3486150" y="2578100"/>
          <p14:tracePt t="3668" x="3492500" y="2565400"/>
          <p14:tracePt t="3675" x="3498850" y="2559050"/>
          <p14:tracePt t="3682" x="3505200" y="2546350"/>
          <p14:tracePt t="3689" x="3505200" y="2533650"/>
          <p14:tracePt t="3696" x="3505200" y="2520950"/>
          <p14:tracePt t="3703" x="3505200" y="2514600"/>
          <p14:tracePt t="3710" x="3505200" y="2501900"/>
          <p14:tracePt t="3717" x="3505200" y="2489200"/>
          <p14:tracePt t="3723" x="3505200" y="2482850"/>
          <p14:tracePt t="3730" x="3505200" y="2470150"/>
          <p14:tracePt t="3737" x="3492500" y="2463800"/>
          <p14:tracePt t="3744" x="3486150" y="2457450"/>
          <p14:tracePt t="3751" x="3479800" y="2444750"/>
          <p14:tracePt t="3758" x="3467100" y="2438400"/>
          <p14:tracePt t="3765" x="3460750" y="2432050"/>
          <p14:tracePt t="3772" x="3460750" y="2425700"/>
          <p14:tracePt t="3779" x="3448050" y="2419350"/>
          <p14:tracePt t="3786" x="3441700" y="2413000"/>
          <p14:tracePt t="3793" x="3429000" y="2406650"/>
          <p14:tracePt t="3800" x="3416300" y="2400300"/>
          <p14:tracePt t="3807" x="3403600" y="2393950"/>
          <p14:tracePt t="3814" x="3384550" y="2387600"/>
          <p14:tracePt t="3821" x="3371850" y="2381250"/>
          <p14:tracePt t="3828" x="3352800" y="2381250"/>
          <p14:tracePt t="3835" x="3340100" y="2374900"/>
          <p14:tracePt t="3842" x="3327400" y="2374900"/>
          <p14:tracePt t="3849" x="3314700" y="2374900"/>
          <p14:tracePt t="3855" x="3302000" y="2374900"/>
          <p14:tracePt t="3862" x="3295650" y="2368550"/>
          <p14:tracePt t="3869" x="3289300" y="2368550"/>
          <p14:tracePt t="3876" x="3282950" y="2368550"/>
          <p14:tracePt t="4306" x="3289300" y="2368550"/>
          <p14:tracePt t="4325" x="3295650" y="2368550"/>
          <p14:tracePt t="4358" x="3302000" y="2368550"/>
          <p14:tracePt t="4380" x="3308350" y="2368550"/>
          <p14:tracePt t="4384" x="3308350" y="2374900"/>
          <p14:tracePt t="4388" x="3314700" y="2374900"/>
          <p14:tracePt t="4400" x="3321050" y="2374900"/>
          <p14:tracePt t="4405" x="3321050" y="2381250"/>
          <p14:tracePt t="4412" x="3321050" y="2387600"/>
          <p14:tracePt t="4415" x="3321050" y="2393950"/>
          <p14:tracePt t="4418" x="3327400" y="2393950"/>
          <p14:tracePt t="4425" x="3327400" y="2406650"/>
          <p14:tracePt t="4432" x="3327400" y="2425700"/>
          <p14:tracePt t="4439" x="3327400" y="2438400"/>
          <p14:tracePt t="4446" x="3327400" y="2470150"/>
          <p14:tracePt t="4453" x="3327400" y="2495550"/>
          <p14:tracePt t="4460" x="3327400" y="2520950"/>
          <p14:tracePt t="4467" x="3327400" y="2559050"/>
          <p14:tracePt t="4473" x="3327400" y="2597150"/>
          <p14:tracePt t="4480" x="3327400" y="2660650"/>
          <p14:tracePt t="4487" x="3327400" y="2717800"/>
          <p14:tracePt t="4494" x="3327400" y="2787650"/>
          <p14:tracePt t="4501" x="3327400" y="2889250"/>
          <p14:tracePt t="4508" x="3321050" y="2978150"/>
          <p14:tracePt t="4515" x="3308350" y="3067050"/>
          <p14:tracePt t="4522" x="3308350" y="3149600"/>
          <p14:tracePt t="4529" x="3308350" y="3244850"/>
          <p14:tracePt t="4536" x="3308350" y="3314700"/>
          <p14:tracePt t="4543" x="3308350" y="3371850"/>
          <p14:tracePt t="4550" x="3308350" y="3422650"/>
          <p14:tracePt t="4557" x="3308350" y="3460750"/>
          <p14:tracePt t="4564" x="3314700" y="3479800"/>
          <p14:tracePt t="4571" x="3327400" y="3505200"/>
          <p14:tracePt t="4578" x="3346450" y="3524250"/>
          <p14:tracePt t="4585" x="3365500" y="3536950"/>
          <p14:tracePt t="4592" x="3397250" y="3549650"/>
          <p14:tracePt t="4599" x="3441700" y="3562350"/>
          <p14:tracePt t="4605" x="3492500" y="3581400"/>
          <p14:tracePt t="4612" x="3536950" y="3594100"/>
          <p14:tracePt t="4619" x="3619500" y="3619500"/>
          <p14:tracePt t="4626" x="3702050" y="3632200"/>
          <p14:tracePt t="4633" x="3752850" y="3638550"/>
          <p14:tracePt t="4640" x="3771900" y="3638550"/>
          <p14:tracePt t="5038" x="3765550" y="3638550"/>
          <p14:tracePt t="5050" x="3759200" y="3638550"/>
          <p14:tracePt t="5053" x="3752850" y="3638550"/>
          <p14:tracePt t="5083" x="3746500" y="3638550"/>
          <p14:tracePt t="5105" x="3740150" y="3638550"/>
          <p14:tracePt t="5107" x="3740150" y="3644900"/>
          <p14:tracePt t="5112" x="3733800" y="3644900"/>
          <p14:tracePt t="5119" x="3721100" y="3657600"/>
          <p14:tracePt t="5126" x="3714750" y="3663950"/>
          <p14:tracePt t="5133" x="3695700" y="3683000"/>
          <p14:tracePt t="5140" x="3683000" y="3702050"/>
          <p14:tracePt t="5147" x="3663950" y="3714750"/>
          <p14:tracePt t="5154" x="3644900" y="3740150"/>
          <p14:tracePt t="5161" x="3625850" y="3752850"/>
          <p14:tracePt t="5168" x="3606800" y="3771900"/>
          <p14:tracePt t="5175" x="3581400" y="3797300"/>
          <p14:tracePt t="5182" x="3562350" y="3816350"/>
          <p14:tracePt t="5189" x="3543300" y="3835400"/>
          <p14:tracePt t="5196" x="3524250" y="3860800"/>
          <p14:tracePt t="5203" x="3498850" y="3886200"/>
          <p14:tracePt t="5210" x="3473450" y="3917950"/>
          <p14:tracePt t="5217" x="3448050" y="3943350"/>
          <p14:tracePt t="5223" x="3429000" y="3975100"/>
          <p14:tracePt t="5230" x="3397250" y="4013200"/>
          <p14:tracePt t="5237" x="3359150" y="4057650"/>
          <p14:tracePt t="5244" x="3308350" y="4108450"/>
          <p14:tracePt t="5251" x="3251200" y="4165600"/>
          <p14:tracePt t="5258" x="3194050" y="4222750"/>
          <p14:tracePt t="5265" x="3130550" y="4292600"/>
          <p14:tracePt t="5272" x="3054350" y="4362450"/>
          <p14:tracePt t="5279" x="2978150" y="4425950"/>
          <p14:tracePt t="5286" x="2901950" y="4495800"/>
          <p14:tracePt t="5293" x="2825750" y="4559300"/>
          <p14:tracePt t="5300" x="2762250" y="4616450"/>
          <p14:tracePt t="5307" x="2692400" y="4679950"/>
          <p14:tracePt t="5314" x="2641600" y="4730750"/>
          <p14:tracePt t="5321" x="2597150" y="4781550"/>
          <p14:tracePt t="5328" x="2559050" y="4826000"/>
          <p14:tracePt t="5335" x="2527300" y="4864100"/>
          <p14:tracePt t="5342" x="2495550" y="4902200"/>
          <p14:tracePt t="5348" x="2470150" y="4933950"/>
          <p14:tracePt t="5355" x="2444750" y="4965700"/>
          <p14:tracePt t="5362" x="2425700" y="4991100"/>
          <p14:tracePt t="5369" x="2400300" y="5022850"/>
          <p14:tracePt t="5376" x="2374900" y="5048250"/>
          <p14:tracePt t="5383" x="2349500" y="5073650"/>
          <p14:tracePt t="5390" x="2317750" y="5099050"/>
          <p14:tracePt t="5397" x="2279650" y="5130800"/>
          <p14:tracePt t="5404" x="2247900" y="5162550"/>
          <p14:tracePt t="5411" x="2209800" y="5200650"/>
          <p14:tracePt t="5418" x="2165350" y="5245100"/>
          <p14:tracePt t="5425" x="2127250" y="5276850"/>
          <p14:tracePt t="5432" x="2095500" y="5321300"/>
          <p14:tracePt t="5439" x="2063750" y="5346700"/>
          <p14:tracePt t="5446" x="2038350" y="5391150"/>
          <p14:tracePt t="5453" x="2012950" y="5422900"/>
          <p14:tracePt t="5460" x="1987550" y="5461000"/>
          <p14:tracePt t="5467" x="1968500" y="5499100"/>
          <p14:tracePt t="5473" x="1949450" y="5537200"/>
          <p14:tracePt t="5480" x="1930400" y="5575300"/>
          <p14:tracePt t="5487" x="1917700" y="5619750"/>
          <p14:tracePt t="5494" x="1905000" y="5670550"/>
          <p14:tracePt t="5501" x="1892300" y="5715000"/>
          <p14:tracePt t="5508" x="1873250" y="5759450"/>
          <p14:tracePt t="5515" x="1860550" y="5797550"/>
          <p14:tracePt t="5522" x="1847850" y="5822950"/>
          <p14:tracePt t="5529" x="1841500" y="5835650"/>
          <p14:tracePt t="5536" x="1835150" y="5854700"/>
          <p14:tracePt t="5543" x="1828800" y="5861050"/>
          <p14:tracePt t="5550" x="1822450" y="5873750"/>
          <p14:tracePt t="5557" x="1822450" y="5880100"/>
          <p14:tracePt t="5564" x="1816100" y="5880100"/>
          <p14:tracePt t="5658" x="1822450" y="5880100"/>
          <p14:tracePt t="5665" x="1828800" y="5880100"/>
          <p14:tracePt t="5668" x="1835150" y="5880100"/>
          <p14:tracePt t="5671" x="1835150" y="5873750"/>
          <p14:tracePt t="5675" x="1841500" y="5873750"/>
          <p14:tracePt t="5682" x="1841500" y="5867400"/>
          <p14:tracePt t="5689" x="1847850" y="5867400"/>
          <p14:tracePt t="5696" x="1854200" y="5861050"/>
          <p14:tracePt t="5703" x="1860550" y="5861050"/>
          <p14:tracePt t="5717" x="1866900" y="5861050"/>
          <p14:tracePt t="5723" x="1866900" y="5854700"/>
          <p14:tracePt t="5730" x="1873250" y="5854700"/>
          <p14:tracePt t="5738" x="1873250" y="5848350"/>
          <p14:tracePt t="5744" x="1879600" y="5842000"/>
          <p14:tracePt t="5751" x="1885950" y="5835650"/>
          <p14:tracePt t="5758" x="1892300" y="5829300"/>
          <p14:tracePt t="5765" x="1892300" y="5822950"/>
          <p14:tracePt t="5772" x="1898650" y="5816600"/>
          <p14:tracePt t="5887" x="1898650" y="5810250"/>
          <p14:tracePt t="5914" x="1898650" y="5803900"/>
          <p14:tracePt t="5915" x="1892300" y="5803900"/>
          <p14:tracePt t="5922" x="1885950" y="5803900"/>
          <p14:tracePt t="5930" x="1879600" y="5803900"/>
          <p14:tracePt t="5937" x="1873250" y="5803900"/>
          <p14:tracePt t="5945" x="1866900" y="5803900"/>
          <p14:tracePt t="5951" x="1866900" y="5797550"/>
          <p14:tracePt t="5955" x="1860550" y="5797550"/>
          <p14:tracePt t="5960" x="1854200" y="5797550"/>
          <p14:tracePt t="5967" x="1847850" y="5797550"/>
          <p14:tracePt t="5973" x="1841500" y="5791200"/>
          <p14:tracePt t="5980" x="1835150" y="5791200"/>
          <p14:tracePt t="5987" x="1828800" y="5791200"/>
          <p14:tracePt t="5994" x="1822450" y="5791200"/>
          <p14:tracePt t="6001" x="1816100" y="5791200"/>
          <p14:tracePt t="6008" x="1809750" y="5791200"/>
          <p14:tracePt t="6015" x="1803400" y="5791200"/>
          <p14:tracePt t="6022" x="1797050" y="5791200"/>
          <p14:tracePt t="6029" x="1790700" y="5791200"/>
          <p14:tracePt t="6036" x="1778000" y="5791200"/>
          <p14:tracePt t="6043" x="1771650" y="5791200"/>
          <p14:tracePt t="6050" x="1765300" y="5791200"/>
          <p14:tracePt t="6057" x="1758950" y="5791200"/>
          <p14:tracePt t="6064" x="1752600" y="5797550"/>
          <p14:tracePt t="6071" x="1739900" y="5797550"/>
          <p14:tracePt t="6078" x="1727200" y="5803900"/>
          <p14:tracePt t="6085" x="1720850" y="5810250"/>
          <p14:tracePt t="6092" x="1708150" y="5810250"/>
          <p14:tracePt t="6098" x="1695450" y="5816600"/>
          <p14:tracePt t="6105" x="1689100" y="5822950"/>
          <p14:tracePt t="6120" x="1682750" y="5822950"/>
          <p14:tracePt t="6173" x="1676400" y="5822950"/>
          <p14:tracePt t="6185" x="1676400" y="5829300"/>
          <p14:tracePt t="6450" x="1682750" y="5829300"/>
          <p14:tracePt t="6481" x="1689100" y="5829300"/>
          <p14:tracePt t="6500" x="1689100" y="5822950"/>
          <p14:tracePt t="6504" x="1695450" y="5822950"/>
          <p14:tracePt t="6509" x="1695450" y="5816600"/>
          <p14:tracePt t="6516" x="1701800" y="5816600"/>
          <p14:tracePt t="6523" x="1708150" y="5816600"/>
          <p14:tracePt t="6529" x="1708150" y="5810250"/>
          <p14:tracePt t="6538" x="1714500" y="5810250"/>
          <p14:tracePt t="6546" x="1714500" y="5803900"/>
          <p14:tracePt t="6723" x="1720850" y="5803900"/>
          <p14:tracePt t="6726" x="1720850" y="5797550"/>
          <p14:tracePt t="6731" x="1720850" y="5791200"/>
          <p14:tracePt t="6754" x="1720850" y="5784850"/>
          <p14:tracePt t="6764" x="1727200" y="5784850"/>
          <p14:tracePt t="6774" x="1727200" y="5778500"/>
          <p14:tracePt t="6781" x="1733550" y="5778500"/>
          <p14:tracePt t="6795" x="1733550" y="5772150"/>
          <p14:tracePt t="6819" x="1733550" y="5765800"/>
          <p14:tracePt t="6820" x="1739900" y="5765800"/>
          <p14:tracePt t="6825" x="1739900" y="5759450"/>
          <p14:tracePt t="6837" x="1746250" y="5753100"/>
          <p14:tracePt t="6849" x="1746250" y="5746750"/>
          <p14:tracePt t="6850" x="1752600" y="5746750"/>
          <p14:tracePt t="6855" x="1758950" y="5746750"/>
          <p14:tracePt t="6864" x="1758950" y="5740400"/>
          <p14:tracePt t="6870" x="1758950" y="5734050"/>
          <p14:tracePt t="6876" x="1765300" y="5734050"/>
          <p14:tracePt t="6883" x="1765300" y="5727700"/>
          <p14:tracePt t="6893" x="1765300" y="5721350"/>
          <p14:tracePt t="6902" x="1765300" y="5715000"/>
          <p14:tracePt t="6905" x="1765300" y="5708650"/>
          <p14:tracePt t="6911" x="1765300" y="5702300"/>
          <p14:tracePt t="6918" x="1765300" y="5695950"/>
          <p14:tracePt t="6925" x="1758950" y="5683250"/>
          <p14:tracePt t="6932" x="1758950" y="5676900"/>
          <p14:tracePt t="6939" x="1758950" y="5670550"/>
          <p14:tracePt t="6946" x="1758950" y="5657850"/>
          <p14:tracePt t="6953" x="1758950" y="5651500"/>
          <p14:tracePt t="6960" x="1752600" y="5645150"/>
          <p14:tracePt t="6967" x="1746250" y="5632450"/>
          <p14:tracePt t="6973" x="1739900" y="5619750"/>
          <p14:tracePt t="6980" x="1727200" y="5607050"/>
          <p14:tracePt t="6987" x="1708150" y="5594350"/>
          <p14:tracePt t="6994" x="1695450" y="5588000"/>
          <p14:tracePt t="7001" x="1676400" y="5575300"/>
          <p14:tracePt t="7008" x="1663700" y="5562600"/>
          <p14:tracePt t="7015" x="1644650" y="5549900"/>
          <p14:tracePt t="7022" x="1619250" y="5537200"/>
          <p14:tracePt t="7029" x="1593850" y="5524500"/>
          <p14:tracePt t="7036" x="1568450" y="5511800"/>
          <p14:tracePt t="7043" x="1536700" y="5499100"/>
          <p14:tracePt t="7050" x="1511300" y="5486400"/>
          <p14:tracePt t="7057" x="1492250" y="5480050"/>
          <p14:tracePt t="7064" x="1473200" y="5473700"/>
          <p14:tracePt t="7071" x="1454150" y="5473700"/>
          <p14:tracePt t="7078" x="1447800" y="5467350"/>
          <p14:tracePt t="7085" x="1435100" y="5467350"/>
          <p14:tracePt t="7092" x="1428750" y="5467350"/>
          <p14:tracePt t="7098" x="1422400" y="5467350"/>
          <p14:tracePt t="7105" x="1416050" y="5467350"/>
          <p14:tracePt t="7106" x="1409700" y="5467350"/>
          <p14:tracePt t="7112" x="1403350" y="5467350"/>
          <p14:tracePt t="7119" x="1397000" y="5467350"/>
          <p14:tracePt t="7126" x="1384300" y="5473700"/>
          <p14:tracePt t="7133" x="1365250" y="5486400"/>
          <p14:tracePt t="7140" x="1352550" y="5499100"/>
          <p14:tracePt t="7147" x="1339850" y="5505450"/>
          <p14:tracePt t="7154" x="1320800" y="5518150"/>
          <p14:tracePt t="7161" x="1308100" y="5530850"/>
          <p14:tracePt t="7168" x="1301750" y="5543550"/>
          <p14:tracePt t="7175" x="1289050" y="5549900"/>
          <p14:tracePt t="7182" x="1289050" y="5568950"/>
          <p14:tracePt t="7189" x="1276350" y="5575300"/>
          <p14:tracePt t="7196" x="1276350" y="5594350"/>
          <p14:tracePt t="7203" x="1276350" y="5607050"/>
          <p14:tracePt t="7210" x="1276350" y="5619750"/>
          <p14:tracePt t="7217" x="1282700" y="5632450"/>
          <p14:tracePt t="7223" x="1289050" y="5645150"/>
          <p14:tracePt t="7230" x="1295400" y="5657850"/>
          <p14:tracePt t="7237" x="1301750" y="5670550"/>
          <p14:tracePt t="7244" x="1314450" y="5683250"/>
          <p14:tracePt t="7251" x="1320800" y="5689600"/>
          <p14:tracePt t="7258" x="1333500" y="5695950"/>
          <p14:tracePt t="7265" x="1339850" y="5708650"/>
          <p14:tracePt t="7272" x="1358900" y="5715000"/>
          <p14:tracePt t="7279" x="1365250" y="5721350"/>
          <p14:tracePt t="7286" x="1377950" y="5734050"/>
          <p14:tracePt t="7293" x="1390650" y="5740400"/>
          <p14:tracePt t="7300" x="1403350" y="5753100"/>
          <p14:tracePt t="7307" x="1416050" y="5759450"/>
          <p14:tracePt t="7314" x="1428750" y="5772150"/>
          <p14:tracePt t="7321" x="1441450" y="5784850"/>
          <p14:tracePt t="7328" x="1447800" y="5797550"/>
          <p14:tracePt t="7335" x="1466850" y="5803900"/>
          <p14:tracePt t="7341" x="1473200" y="5816600"/>
          <p14:tracePt t="7348" x="1492250" y="5822950"/>
          <p14:tracePt t="7355" x="1498600" y="5829300"/>
          <p14:tracePt t="7362" x="1504950" y="5835650"/>
          <p14:tracePt t="7369" x="1511300" y="5835650"/>
          <p14:tracePt t="7376" x="1517650" y="5835650"/>
          <p14:tracePt t="7383" x="1524000" y="5835650"/>
          <p14:tracePt t="7390" x="1530350" y="5835650"/>
          <p14:tracePt t="7397" x="1543050" y="5835650"/>
          <p14:tracePt t="7411" x="1549400" y="5835650"/>
          <p14:tracePt t="7418" x="1555750" y="5835650"/>
          <p14:tracePt t="7425" x="1568450" y="5835650"/>
          <p14:tracePt t="7432" x="1581150" y="5835650"/>
          <p14:tracePt t="7439" x="1593850" y="5829300"/>
          <p14:tracePt t="7446" x="1606550" y="5822950"/>
          <p14:tracePt t="7453" x="1625600" y="5810250"/>
          <p14:tracePt t="7460" x="1644650" y="5803900"/>
          <p14:tracePt t="7467" x="1657350" y="5791200"/>
          <p14:tracePt t="7473" x="1676400" y="5784850"/>
          <p14:tracePt t="7480" x="1689100" y="5778500"/>
          <p14:tracePt t="7487" x="1701800" y="5765800"/>
          <p14:tracePt t="7494" x="1708150" y="5753100"/>
          <p14:tracePt t="7501" x="1714500" y="5740400"/>
          <p14:tracePt t="7508" x="1727200" y="5734050"/>
          <p14:tracePt t="7515" x="1733550" y="5715000"/>
          <p14:tracePt t="7522" x="1733550" y="5708650"/>
          <p14:tracePt t="7529" x="1733550" y="5689600"/>
          <p14:tracePt t="7536" x="1733550" y="5670550"/>
          <p14:tracePt t="7543" x="1733550" y="5651500"/>
          <p14:tracePt t="7550" x="1727200" y="5632450"/>
          <p14:tracePt t="7557" x="1714500" y="5619750"/>
          <p14:tracePt t="7564" x="1708150" y="5607050"/>
          <p14:tracePt t="7571" x="1695450" y="5594350"/>
          <p14:tracePt t="7578" x="1682750" y="5581650"/>
          <p14:tracePt t="7585" x="1663700" y="5575300"/>
          <p14:tracePt t="7592" x="1657350" y="5568950"/>
          <p14:tracePt t="7598" x="1644650" y="5556250"/>
          <p14:tracePt t="7605" x="1638300" y="5556250"/>
          <p14:tracePt t="7606" x="1631950" y="5556250"/>
          <p14:tracePt t="7612" x="1625600" y="5549900"/>
          <p14:tracePt t="7619" x="1612900" y="5543550"/>
          <p14:tracePt t="7626" x="1600200" y="5543550"/>
          <p14:tracePt t="7633" x="1587500" y="5537200"/>
          <p14:tracePt t="7640" x="1581150" y="5530850"/>
          <p14:tracePt t="7647" x="1574800" y="5530850"/>
          <p14:tracePt t="7661" x="1562100" y="5524500"/>
          <p14:tracePt t="7675" x="1555750" y="5524500"/>
          <p14:tracePt t="7682" x="1549400" y="5524500"/>
          <p14:tracePt t="7696" x="1543050" y="5524500"/>
          <p14:tracePt t="7702" x="1536700" y="5524500"/>
          <p14:tracePt t="7711" x="1530350" y="5524500"/>
          <p14:tracePt t="7720" x="1524000" y="5524500"/>
          <p14:tracePt t="7726" x="1517650" y="5524500"/>
          <p14:tracePt t="7729" x="1511300" y="5524500"/>
          <p14:tracePt t="7734" x="1504950" y="5530850"/>
          <p14:tracePt t="7737" x="1504950" y="5537200"/>
          <p14:tracePt t="7744" x="1492250" y="5543550"/>
          <p14:tracePt t="7751" x="1485900" y="5549900"/>
          <p14:tracePt t="7758" x="1473200" y="5562600"/>
          <p14:tracePt t="7765" x="1460500" y="5568950"/>
          <p14:tracePt t="7772" x="1454150" y="5575300"/>
          <p14:tracePt t="7779" x="1447800" y="5575300"/>
          <p14:tracePt t="7786" x="1441450" y="5581650"/>
          <p14:tracePt t="7793" x="1435100" y="5581650"/>
          <p14:tracePt t="7800" x="1435100" y="5588000"/>
          <p14:tracePt t="7839" x="1435100" y="5594350"/>
          <p14:tracePt t="7845" x="1435100" y="5600700"/>
          <p14:tracePt t="7852" x="1435100" y="5607050"/>
          <p14:tracePt t="7855" x="1435100" y="5613400"/>
          <p14:tracePt t="7861" x="1435100" y="5619750"/>
          <p14:tracePt t="7866" x="1435100" y="5626100"/>
          <p14:tracePt t="7872" x="1435100" y="5632450"/>
          <p14:tracePt t="7879" x="1435100" y="5638800"/>
          <p14:tracePt t="7884" x="1435100" y="5645150"/>
          <p14:tracePt t="7891" x="1435100" y="5651500"/>
          <p14:tracePt t="7897" x="1435100" y="5657850"/>
          <p14:tracePt t="7904" x="1441450" y="5664200"/>
          <p14:tracePt t="7911" x="1441450" y="5676900"/>
          <p14:tracePt t="7918" x="1441450" y="5683250"/>
          <p14:tracePt t="7932" x="1447800" y="5695950"/>
          <p14:tracePt t="7939" x="1447800" y="5702300"/>
          <p14:tracePt t="7946" x="1454150" y="5702300"/>
          <p14:tracePt t="7953" x="1454150" y="5708650"/>
          <p14:tracePt t="7960" x="1460500" y="5715000"/>
          <p14:tracePt t="7967" x="1466850" y="5721350"/>
          <p14:tracePt t="7980" x="1473200" y="5727700"/>
          <p14:tracePt t="7987" x="1479550" y="5734050"/>
          <p14:tracePt t="8001" x="1485900" y="5740400"/>
          <p14:tracePt t="8008" x="1492250" y="5746750"/>
          <p14:tracePt t="8022" x="1498600" y="5746750"/>
          <p14:tracePt t="8029" x="1498600" y="5753100"/>
          <p14:tracePt t="8036" x="1504950" y="5753100"/>
          <p14:tracePt t="8043" x="1504950" y="5759450"/>
          <p14:tracePt t="8050" x="1517650" y="5759450"/>
          <p14:tracePt t="8064" x="1524000" y="5772150"/>
          <p14:tracePt t="8071" x="1530350" y="5772150"/>
          <p14:tracePt t="8078" x="1536700" y="5778500"/>
          <p14:tracePt t="8085" x="1543050" y="5778500"/>
          <p14:tracePt t="8091" x="1549400" y="5778500"/>
          <p14:tracePt t="8098" x="1555750" y="5784850"/>
          <p14:tracePt t="8105" x="1562100" y="5784850"/>
          <p14:tracePt t="8106" x="1568450" y="5784850"/>
          <p14:tracePt t="8119" x="1574800" y="5784850"/>
          <p14:tracePt t="8126" x="1581150" y="5784850"/>
          <p14:tracePt t="8133" x="1587500" y="5784850"/>
          <p14:tracePt t="8140" x="1593850" y="5784850"/>
          <p14:tracePt t="8147" x="1600200" y="5784850"/>
          <p14:tracePt t="8154" x="1606550" y="5784850"/>
          <p14:tracePt t="8161" x="1612900" y="5784850"/>
          <p14:tracePt t="8174" x="1619250" y="5784850"/>
          <p14:tracePt t="8187" x="1625600" y="5784850"/>
          <p14:tracePt t="8198" x="1625600" y="5778500"/>
          <p14:tracePt t="8199" x="1631950" y="5778500"/>
          <p14:tracePt t="8212" x="1638300" y="5778500"/>
          <p14:tracePt t="8226" x="1644650" y="5778500"/>
          <p14:tracePt t="8940" x="1651000" y="5778500"/>
          <p14:tracePt t="8980" x="1657350" y="5778500"/>
          <p14:tracePt t="9044" x="1663700" y="5778500"/>
          <p14:tracePt t="9065" x="1663700" y="5772150"/>
          <p14:tracePt t="9067" x="1670050" y="5772150"/>
          <p14:tracePt t="9072" x="1676400" y="5765800"/>
          <p14:tracePt t="9082" x="1682750" y="5759450"/>
          <p14:tracePt t="9089" x="1689100" y="5759450"/>
          <p14:tracePt t="9091" x="1689100" y="5753100"/>
          <p14:tracePt t="9098" x="1701800" y="5746750"/>
          <p14:tracePt t="9105" x="1708150" y="5740400"/>
          <p14:tracePt t="9106" x="1714500" y="5734050"/>
          <p14:tracePt t="9112" x="1727200" y="5727700"/>
          <p14:tracePt t="9119" x="1739900" y="5715000"/>
          <p14:tracePt t="9126" x="1758950" y="5708650"/>
          <p14:tracePt t="9133" x="1778000" y="5689600"/>
          <p14:tracePt t="9140" x="1790700" y="5676900"/>
          <p14:tracePt t="9147" x="1809750" y="5657850"/>
          <p14:tracePt t="9154" x="1828800" y="5632450"/>
          <p14:tracePt t="9161" x="1854200" y="5607050"/>
          <p14:tracePt t="9168" x="1873250" y="5575300"/>
          <p14:tracePt t="9175" x="1892300" y="5549900"/>
          <p14:tracePt t="9182" x="1917700" y="5511800"/>
          <p14:tracePt t="9189" x="1943100" y="5473700"/>
          <p14:tracePt t="9196" x="1974850" y="5416550"/>
          <p14:tracePt t="9203" x="2012950" y="5359400"/>
          <p14:tracePt t="9210" x="2044700" y="5276850"/>
          <p14:tracePt t="9217" x="2070100" y="5207000"/>
          <p14:tracePt t="9223" x="2095500" y="5118100"/>
          <p14:tracePt t="9230" x="2127250" y="5041900"/>
          <p14:tracePt t="9237" x="2146300" y="4965700"/>
          <p14:tracePt t="9244" x="2159000" y="4889500"/>
          <p14:tracePt t="9251" x="2171700" y="4826000"/>
          <p14:tracePt t="9258" x="2184400" y="4762500"/>
          <p14:tracePt t="9265" x="2197100" y="4711700"/>
          <p14:tracePt t="9272" x="2209800" y="4673600"/>
          <p14:tracePt t="9279" x="2216150" y="4648200"/>
          <p14:tracePt t="9286" x="2216150" y="4629150"/>
          <p14:tracePt t="9293" x="2209800" y="4610100"/>
          <p14:tracePt t="9300" x="2197100" y="4591050"/>
          <p14:tracePt t="9307" x="2184400" y="4572000"/>
          <p14:tracePt t="9314" x="2178050" y="4572000"/>
          <p14:tracePt t="9693" x="2178050" y="4578350"/>
          <p14:tracePt t="9713" x="2178050" y="4584700"/>
          <p14:tracePt t="9720" x="2171700" y="4584700"/>
          <p14:tracePt t="9749" x="2171700" y="4591050"/>
          <p14:tracePt t="9784" x="2178050" y="4591050"/>
          <p14:tracePt t="9796" x="2184400" y="4591050"/>
          <p14:tracePt t="9872" x="2184400" y="4584700"/>
          <p14:tracePt t="9874" x="2178050" y="4584700"/>
          <p14:tracePt t="10065" x="2184400" y="4584700"/>
          <p14:tracePt t="10082" x="2184400" y="4578350"/>
          <p14:tracePt t="10126" x="2184400" y="4584700"/>
          <p14:tracePt t="10127" x="2190750" y="4584700"/>
          <p14:tracePt t="10133" x="2197100" y="4584700"/>
          <p14:tracePt t="10145" x="2203450" y="4584700"/>
          <p14:tracePt t="10158" x="2209800" y="4584700"/>
          <p14:tracePt t="10162" x="2216150" y="4584700"/>
          <p14:tracePt t="10169" x="2222500" y="4584700"/>
          <p14:tracePt t="10175" x="2228850" y="4584700"/>
          <p14:tracePt t="10178" x="2235200" y="4584700"/>
          <p14:tracePt t="10182" x="2241550" y="4584700"/>
          <p14:tracePt t="10189" x="2254250" y="4572000"/>
          <p14:tracePt t="10196" x="2273300" y="4559300"/>
          <p14:tracePt t="10203" x="2292350" y="4540250"/>
          <p14:tracePt t="10210" x="2311400" y="4514850"/>
          <p14:tracePt t="10217" x="2336800" y="4489450"/>
          <p14:tracePt t="10223" x="2362200" y="4451350"/>
          <p14:tracePt t="10230" x="2393950" y="4406900"/>
          <p14:tracePt t="10237" x="2425700" y="4356100"/>
          <p14:tracePt t="10244" x="2470150" y="4292600"/>
          <p14:tracePt t="10251" x="2520950" y="4203700"/>
          <p14:tracePt t="10258" x="2571750" y="4114800"/>
          <p14:tracePt t="10265" x="2609850" y="4019550"/>
          <p14:tracePt t="10272" x="2647950" y="3930650"/>
          <p14:tracePt t="10279" x="2679700" y="3816350"/>
          <p14:tracePt t="10286" x="2711450" y="3714750"/>
          <p14:tracePt t="10293" x="2749550" y="3606800"/>
          <p14:tracePt t="10300" x="2774950" y="3511550"/>
          <p14:tracePt t="10307" x="2813050" y="3397250"/>
          <p14:tracePt t="10314" x="2838450" y="3263900"/>
          <p14:tracePt t="10321" x="2870200" y="3105150"/>
          <p14:tracePt t="10328" x="2889250" y="2984500"/>
          <p14:tracePt t="10335" x="2921000" y="2851150"/>
          <p14:tracePt t="10341" x="2959100" y="2711450"/>
          <p14:tracePt t="10348" x="2997200" y="2578100"/>
          <p14:tracePt t="10355" x="3035300" y="2463800"/>
          <p14:tracePt t="10362" x="3067050" y="2343150"/>
          <p14:tracePt t="10369" x="3086100" y="2241550"/>
          <p14:tracePt t="10376" x="3105150" y="2146300"/>
          <p14:tracePt t="10383" x="3117850" y="2082800"/>
          <p14:tracePt t="10390" x="3124200" y="2019300"/>
          <p14:tracePt t="10397" x="3136900" y="1962150"/>
          <p14:tracePt t="10404" x="3143250" y="1917700"/>
          <p14:tracePt t="10411" x="3143250" y="1885950"/>
          <p14:tracePt t="10418" x="3143250" y="1860550"/>
          <p14:tracePt t="10425" x="3149600" y="1841500"/>
          <p14:tracePt t="10432" x="3155950" y="1828800"/>
          <p14:tracePt t="10439" x="3155950" y="1816100"/>
          <p14:tracePt t="10446" x="3155950" y="1803400"/>
          <p14:tracePt t="10453" x="3155950" y="1790700"/>
          <p14:tracePt t="10460" x="3162300" y="1778000"/>
          <p14:tracePt t="10467" x="3162300" y="1765300"/>
          <p14:tracePt t="10473" x="3162300" y="1752600"/>
          <p14:tracePt t="10480" x="3168650" y="1746250"/>
          <p14:tracePt t="10487" x="3168650" y="1739900"/>
          <p14:tracePt t="10520" x="3168650" y="1733550"/>
          <p14:tracePt t="10528" x="3175000" y="1733550"/>
          <p14:tracePt t="10529" x="3175000" y="1727200"/>
          <p14:tracePt t="10536" x="3187700" y="1714500"/>
          <p14:tracePt t="10543" x="3200400" y="1701800"/>
          <p14:tracePt t="10550" x="3225800" y="1670050"/>
          <p14:tracePt t="10557" x="3244850" y="1644650"/>
          <p14:tracePt t="10564" x="3276600" y="1606550"/>
          <p14:tracePt t="10571" x="3308350" y="1568450"/>
          <p14:tracePt t="10578" x="3340100" y="1524000"/>
          <p14:tracePt t="10585" x="3371850" y="1485900"/>
          <p14:tracePt t="10591" x="3397250" y="1454150"/>
          <p14:tracePt t="10598" x="3416300" y="1422400"/>
          <p14:tracePt t="10605" x="3429000" y="1403350"/>
          <p14:tracePt t="10612" x="3435350" y="1390650"/>
          <p14:tracePt t="10619" x="3441700" y="1377950"/>
          <p14:tracePt t="10679" x="3435350" y="1377950"/>
          <p14:tracePt t="10683" x="3435350" y="1384300"/>
          <p14:tracePt t="10687" x="3435350" y="1390650"/>
          <p14:tracePt t="10689" x="3435350" y="1397000"/>
          <p14:tracePt t="10696" x="3435350" y="1403350"/>
          <p14:tracePt t="10703" x="3441700" y="1422400"/>
          <p14:tracePt t="10710" x="3448050" y="1441450"/>
          <p14:tracePt t="10716" x="3454400" y="1466850"/>
          <p14:tracePt t="10723" x="3454400" y="1492250"/>
          <p14:tracePt t="10730" x="3454400" y="1517650"/>
          <p14:tracePt t="10737" x="3454400" y="1536700"/>
          <p14:tracePt t="10744" x="3454400" y="1549400"/>
          <p14:tracePt t="10751" x="3454400" y="1562100"/>
          <p14:tracePt t="10758" x="3454400" y="1568450"/>
          <p14:tracePt t="10765" x="3454400" y="1574800"/>
          <p14:tracePt t="10772" x="3454400" y="1581150"/>
          <p14:tracePt t="10779" x="3448050" y="1587500"/>
          <p14:tracePt t="10786" x="3448050" y="1593850"/>
          <p14:tracePt t="10793" x="3441700" y="1600200"/>
          <p14:tracePt t="10800" x="3435350" y="1612900"/>
          <p14:tracePt t="10807" x="3429000" y="1625600"/>
          <p14:tracePt t="10814" x="3422650" y="1638300"/>
          <p14:tracePt t="10821" x="3416300" y="1651000"/>
          <p14:tracePt t="10828" x="3409950" y="1657350"/>
          <p14:tracePt t="10835" x="3403600" y="1670050"/>
          <p14:tracePt t="10841" x="3403600" y="1676400"/>
          <p14:tracePt t="10849" x="3403600" y="1682750"/>
          <p14:tracePt t="10882" x="3397250" y="1682750"/>
          <p14:tracePt t="10918" x="3397250" y="1689100"/>
          <p14:tracePt t="10972" x="3403600" y="1689100"/>
          <p14:tracePt t="10979" x="3409950" y="1689100"/>
          <p14:tracePt t="10982" x="3416300" y="1689100"/>
          <p14:tracePt t="10987" x="3422650" y="1689100"/>
          <p14:tracePt t="10994" x="3435350" y="1689100"/>
          <p14:tracePt t="11001" x="3454400" y="1689100"/>
          <p14:tracePt t="11008" x="3479800" y="1682750"/>
          <p14:tracePt t="11015" x="3505200" y="1682750"/>
          <p14:tracePt t="11022" x="3543300" y="1682750"/>
          <p14:tracePt t="11029" x="3568700" y="1682750"/>
          <p14:tracePt t="11036" x="3600450" y="1682750"/>
          <p14:tracePt t="11043" x="3632200" y="1682750"/>
          <p14:tracePt t="11050" x="3663950" y="1682750"/>
          <p14:tracePt t="11057" x="3702050" y="1682750"/>
          <p14:tracePt t="11064" x="3740150" y="1689100"/>
          <p14:tracePt t="11071" x="3778250" y="1689100"/>
          <p14:tracePt t="11078" x="3816350" y="1689100"/>
          <p14:tracePt t="11085" x="3854450" y="1689100"/>
          <p14:tracePt t="11091" x="3892550" y="1689100"/>
          <p14:tracePt t="11098" x="3930650" y="1695450"/>
          <p14:tracePt t="11105" x="3975100" y="1695450"/>
          <p14:tracePt t="11106" x="3987800" y="1701800"/>
          <p14:tracePt t="11112" x="4025900" y="1701800"/>
          <p14:tracePt t="11119" x="4083050" y="1708150"/>
          <p14:tracePt t="11126" x="4140200" y="1720850"/>
          <p14:tracePt t="11133" x="4197350" y="1720850"/>
          <p14:tracePt t="11140" x="4241800" y="1720850"/>
          <p14:tracePt t="11147" x="4298950" y="1720850"/>
          <p14:tracePt t="11154" x="4337050" y="1720850"/>
          <p14:tracePt t="11161" x="4375150" y="1720850"/>
          <p14:tracePt t="11168" x="4394200" y="1720850"/>
          <p14:tracePt t="11175" x="4413250" y="1720850"/>
          <p14:tracePt t="11182" x="4425950" y="1720850"/>
          <p14:tracePt t="11189" x="4438650" y="1720850"/>
          <p14:tracePt t="11196" x="4445000" y="1720850"/>
          <p14:tracePt t="11203" x="4457700" y="1720850"/>
          <p14:tracePt t="11210" x="4470400" y="1720850"/>
          <p14:tracePt t="11217" x="4483100" y="1720850"/>
          <p14:tracePt t="11223" x="4495800" y="1720850"/>
          <p14:tracePt t="11230" x="4508500" y="1720850"/>
          <p14:tracePt t="11237" x="4514850" y="1720850"/>
          <p14:tracePt t="11244" x="4533900" y="1720850"/>
          <p14:tracePt t="11251" x="4540250" y="1720850"/>
          <p14:tracePt t="11258" x="4546600" y="1727200"/>
          <p14:tracePt t="11539" x="4552950" y="1727200"/>
          <p14:tracePt t="11627" x="4559300" y="1727200"/>
          <p14:tracePt t="11648" x="4565650" y="1727200"/>
          <p14:tracePt t="11671" x="4572000" y="1727200"/>
          <p14:tracePt t="11681" x="4578350" y="1727200"/>
          <p14:tracePt t="11714" x="4584700" y="1727200"/>
          <p14:tracePt t="11730" x="4591050" y="1727200"/>
          <p14:tracePt t="11746" x="4597400" y="1727200"/>
          <p14:tracePt t="11752" x="4603750" y="1727200"/>
          <p14:tracePt t="11761" x="4610100" y="1727200"/>
          <p14:tracePt t="11768" x="4616450" y="1727200"/>
          <p14:tracePt t="11773" x="4622800" y="1727200"/>
          <p14:tracePt t="11775" x="4629150" y="1727200"/>
          <p14:tracePt t="11779" x="4635500" y="1727200"/>
          <p14:tracePt t="11786" x="4654550" y="1727200"/>
          <p14:tracePt t="11793" x="4679950" y="1727200"/>
          <p14:tracePt t="11800" x="4705350" y="1727200"/>
          <p14:tracePt t="11807" x="4730750" y="1727200"/>
          <p14:tracePt t="11814" x="4749800" y="1727200"/>
          <p14:tracePt t="11821" x="4768850" y="1727200"/>
          <p14:tracePt t="11828" x="4794250" y="1727200"/>
          <p14:tracePt t="11835" x="4819650" y="1727200"/>
          <p14:tracePt t="11841" x="4838700" y="1727200"/>
          <p14:tracePt t="11848" x="4870450" y="1727200"/>
          <p14:tracePt t="11855" x="4895850" y="1727200"/>
          <p14:tracePt t="11862" x="4940300" y="1727200"/>
          <p14:tracePt t="11869" x="4984750" y="1727200"/>
          <p14:tracePt t="11876" x="5035550" y="1727200"/>
          <p14:tracePt t="11883" x="5086350" y="1727200"/>
          <p14:tracePt t="11890" x="5137150" y="1727200"/>
          <p14:tracePt t="11897" x="5181600" y="1727200"/>
          <p14:tracePt t="11904" x="5213350" y="1727200"/>
          <p14:tracePt t="11911" x="5245100" y="1727200"/>
          <p14:tracePt t="11918" x="5264150" y="1727200"/>
          <p14:tracePt t="11925" x="5276850" y="1727200"/>
          <p14:tracePt t="11932" x="5283200" y="1727200"/>
          <p14:tracePt t="12101" x="5289550" y="1727200"/>
          <p14:tracePt t="12106" x="5295900" y="1727200"/>
          <p14:tracePt t="12109" x="5302250" y="1727200"/>
          <p14:tracePt t="12112" x="5314950" y="1727200"/>
          <p14:tracePt t="12119" x="5340350" y="1727200"/>
          <p14:tracePt t="12126" x="5365750" y="1727200"/>
          <p14:tracePt t="12133" x="5391150" y="1727200"/>
          <p14:tracePt t="12140" x="5416550" y="1727200"/>
          <p14:tracePt t="12147" x="5448300" y="1727200"/>
          <p14:tracePt t="12154" x="5473700" y="1727200"/>
          <p14:tracePt t="12161" x="5499100" y="1727200"/>
          <p14:tracePt t="12168" x="5518150" y="1727200"/>
          <p14:tracePt t="12175" x="5537200" y="1727200"/>
          <p14:tracePt t="12182" x="5549900" y="1727200"/>
          <p14:tracePt t="12189" x="5562600" y="1727200"/>
          <p14:tracePt t="12417" x="5568950" y="1727200"/>
          <p14:tracePt t="13325" x="5575300" y="1727200"/>
          <p14:tracePt t="13334" x="5581650" y="1727200"/>
          <p14:tracePt t="13338" x="5588000" y="1727200"/>
          <p14:tracePt t="13352" x="5594350" y="1727200"/>
          <p14:tracePt t="13373" x="5600700" y="1727200"/>
          <p14:tracePt t="13390" x="5607050" y="1727200"/>
          <p14:tracePt t="13400" x="5613400" y="1727200"/>
          <p14:tracePt t="13404" x="5619750" y="1727200"/>
          <p14:tracePt t="13411" x="5626100" y="1727200"/>
          <p14:tracePt t="13418" x="5632450" y="1727200"/>
          <p14:tracePt t="13426" x="5638800" y="1727200"/>
          <p14:tracePt t="13430" x="5645150" y="1727200"/>
          <p14:tracePt t="13438" x="5651500" y="1727200"/>
          <p14:tracePt t="13448" x="5657850" y="1727200"/>
          <p14:tracePt t="13463" x="5664200" y="1727200"/>
          <p14:tracePt t="13469" x="5670550" y="1727200"/>
          <p14:tracePt t="13486" x="5676900" y="1727200"/>
          <p14:tracePt t="13501" x="5683250" y="1727200"/>
          <p14:tracePt t="13513" x="5689600" y="1727200"/>
          <p14:tracePt t="13518" x="5695950" y="1727200"/>
          <p14:tracePt t="13525" x="5702300" y="1727200"/>
          <p14:tracePt t="13532" x="5708650" y="1727200"/>
          <p14:tracePt t="13537" x="5715000" y="1733550"/>
          <p14:tracePt t="13541" x="5721350" y="1733550"/>
          <p14:tracePt t="13546" x="5727700" y="1733550"/>
          <p14:tracePt t="13551" x="5734050" y="1733550"/>
          <p14:tracePt t="13557" x="5734050" y="1739900"/>
          <p14:tracePt t="13564" x="5746750" y="1739900"/>
          <p14:tracePt t="13571" x="5753100" y="1739900"/>
          <p14:tracePt t="13578" x="5759450" y="1746250"/>
          <p14:tracePt t="13591" x="5759450" y="1752600"/>
          <p14:tracePt t="13598" x="5765800" y="1752600"/>
          <p14:tracePt t="13605" x="5772150" y="1758950"/>
          <p14:tracePt t="13619" x="5772150" y="1765300"/>
          <p14:tracePt t="13631" x="5772150" y="1771650"/>
          <p14:tracePt t="13641" x="5772150" y="1778000"/>
          <p14:tracePt t="13647" x="5772150" y="1784350"/>
          <p14:tracePt t="13654" x="5772150" y="1790700"/>
          <p14:tracePt t="13659" x="5765800" y="1790700"/>
          <p14:tracePt t="13661" x="5765800" y="1797050"/>
          <p14:tracePt t="13668" x="5765800" y="1809750"/>
          <p14:tracePt t="13675" x="5765800" y="1822450"/>
          <p14:tracePt t="13682" x="5765800" y="1841500"/>
          <p14:tracePt t="13689" x="5765800" y="1860550"/>
          <p14:tracePt t="13696" x="5765800" y="1885950"/>
          <p14:tracePt t="13703" x="5772150" y="1930400"/>
          <p14:tracePt t="13710" x="5772150" y="1981200"/>
          <p14:tracePt t="13717" x="5784850" y="2057400"/>
          <p14:tracePt t="13723" x="5791200" y="2152650"/>
          <p14:tracePt t="13730" x="5797550" y="2266950"/>
          <p14:tracePt t="13737" x="5803900" y="2400300"/>
          <p14:tracePt t="13744" x="5810250" y="2540000"/>
          <p14:tracePt t="13751" x="5822950" y="2660650"/>
          <p14:tracePt t="13758" x="5842000" y="2794000"/>
          <p14:tracePt t="13765" x="5873750" y="2927350"/>
          <p14:tracePt t="13772" x="5911850" y="3028950"/>
          <p14:tracePt t="13779" x="5981700" y="3149600"/>
          <p14:tracePt t="13786" x="6070600" y="3257550"/>
          <p14:tracePt t="13793" x="6165850" y="3359150"/>
          <p14:tracePt t="13800" x="6254750" y="3435350"/>
          <p14:tracePt t="13807" x="6388100" y="3549650"/>
          <p14:tracePt t="13814" x="6515100" y="3638550"/>
          <p14:tracePt t="13821" x="6642100" y="3727450"/>
          <p14:tracePt t="13828" x="6756400" y="3810000"/>
          <p14:tracePt t="13835" x="6851650" y="3879850"/>
          <p14:tracePt t="13841" x="6934200" y="3949700"/>
          <p14:tracePt t="13848" x="7010400" y="4006850"/>
          <p14:tracePt t="13855" x="7086600" y="4076700"/>
          <p14:tracePt t="13862" x="7150100" y="4133850"/>
          <p14:tracePt t="13869" x="7219950" y="4184650"/>
          <p14:tracePt t="13876" x="7270750" y="4222750"/>
          <p14:tracePt t="13883" x="7315200" y="4241800"/>
          <p14:tracePt t="13890" x="7359650" y="4267200"/>
          <p14:tracePt t="13897" x="7391400" y="4273550"/>
          <p14:tracePt t="13904" x="7410450" y="4286250"/>
          <p14:tracePt t="13911" x="7429500" y="4292600"/>
          <p14:tracePt t="13918" x="7435850" y="4292600"/>
          <p14:tracePt t="14011" x="7442200" y="4292600"/>
          <p14:tracePt t="14012" x="7442200" y="4298950"/>
          <p14:tracePt t="14022" x="7448550" y="4298950"/>
          <p14:tracePt t="14034" x="7454900" y="4298950"/>
          <p14:tracePt t="14040" x="7461250" y="4298950"/>
          <p14:tracePt t="14044" x="7461250" y="4305300"/>
          <p14:tracePt t="14078" x="7467600" y="4305300"/>
          <p14:tracePt t="14122" x="7473950" y="4305300"/>
          <p14:tracePt t="14853" x="7473950" y="4311650"/>
          <p14:tracePt t="14858" x="7480300" y="4318000"/>
          <p14:tracePt t="14866" x="7486650" y="4318000"/>
          <p14:tracePt t="14872" x="7486650" y="4324350"/>
          <p14:tracePt t="14889" x="7486650" y="4330700"/>
          <p14:tracePt t="14894" x="7493000" y="4330700"/>
          <p14:tracePt t="14907" x="7493000" y="4337050"/>
          <p14:tracePt t="14920" x="7493000" y="4343400"/>
          <p14:tracePt t="14938" x="7499350" y="4343400"/>
          <p14:tracePt t="16727" x="7499350" y="4349750"/>
          <p14:tracePt t="16741" x="7499350" y="4356100"/>
          <p14:tracePt t="17296" x="7505700" y="4356100"/>
          <p14:tracePt t="17323" x="7505700" y="4362450"/>
          <p14:tracePt t="17350" x="7512050" y="4362450"/>
          <p14:tracePt t="17354" x="7512050" y="4368800"/>
          <p14:tracePt t="17369" x="7518400" y="4368800"/>
          <p14:tracePt t="17377" x="7518400" y="4375150"/>
          <p14:tracePt t="18221" x="7518400" y="43815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391651"/>
            <a:ext cx="9728200" cy="609601"/>
          </a:xfrm>
        </p:spPr>
        <p:txBody>
          <a:bodyPr/>
          <a:lstStyle/>
          <a:p>
            <a:r>
              <a:rPr lang="en-US" altLang="ko-KR" sz="1600" b="1" dirty="0"/>
              <a:t>Right click the newly added .</a:t>
            </a:r>
            <a:r>
              <a:rPr lang="en-US" altLang="ko-KR" sz="1600" b="1" dirty="0" err="1"/>
              <a:t>asm</a:t>
            </a:r>
            <a:r>
              <a:rPr lang="en-US" altLang="ko-KR" sz="1600" b="1" dirty="0"/>
              <a:t> file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–&gt; </a:t>
            </a:r>
            <a:r>
              <a:rPr lang="ko-KR" altLang="en-US" sz="1600" b="1" dirty="0"/>
              <a:t>속성</a:t>
            </a:r>
            <a:r>
              <a:rPr lang="en-US" altLang="ko-KR" sz="1600" b="1" dirty="0"/>
              <a:t>(properties)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–&gt; </a:t>
            </a:r>
            <a:r>
              <a:rPr lang="ko-KR" altLang="en-US" sz="1600" b="1" dirty="0"/>
              <a:t>항목 형식</a:t>
            </a:r>
            <a:r>
              <a:rPr lang="en-US" altLang="ko-KR" sz="1600" b="1" dirty="0"/>
              <a:t>(item Type)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–&gt; </a:t>
            </a:r>
          </a:p>
          <a:p>
            <a:r>
              <a:rPr lang="en-US" altLang="ko-KR" sz="1600" b="1" dirty="0"/>
              <a:t>Microsoft Macro Assembler </a:t>
            </a:r>
            <a:r>
              <a:rPr lang="ko-KR" altLang="en-US" sz="1600" b="1" dirty="0"/>
              <a:t> </a:t>
            </a:r>
            <a:br>
              <a:rPr lang="en-US" altLang="ko-KR" sz="1600" b="1" dirty="0"/>
            </a:br>
            <a:endParaRPr lang="en-US" altLang="ko-KR" sz="16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B9C90B-EE57-4B5A-B414-1D249FE3D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20" y="2207358"/>
            <a:ext cx="6029367" cy="4282342"/>
          </a:xfrm>
          <a:prstGeom prst="rect">
            <a:avLst/>
          </a:prstGeom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6C08FDF2-C3F6-4F59-AA52-AF9735700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C60AED-4FFC-4415-B2BB-E9FE15D6FA7D}"/>
              </a:ext>
            </a:extLst>
          </p:cNvPr>
          <p:cNvSpPr/>
          <p:nvPr/>
        </p:nvSpPr>
        <p:spPr>
          <a:xfrm>
            <a:off x="3989829" y="3143581"/>
            <a:ext cx="1554864" cy="161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7AA92EAB-DC9D-4312-B1F4-F448E2523C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3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0"/>
    </mc:Choice>
    <mc:Fallback>
      <p:transition spd="slow" advTm="12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1" x="7512050" y="4381500"/>
          <p14:tracePt t="376" x="7512050" y="4387850"/>
          <p14:tracePt t="378" x="7505700" y="4387850"/>
          <p14:tracePt t="382" x="7499350" y="4387850"/>
          <p14:tracePt t="389" x="7486650" y="4394200"/>
          <p14:tracePt t="396" x="7473950" y="4394200"/>
          <p14:tracePt t="403" x="7454900" y="4394200"/>
          <p14:tracePt t="410" x="7429500" y="4394200"/>
          <p14:tracePt t="417" x="7397750" y="4394200"/>
          <p14:tracePt t="424" x="7353300" y="4394200"/>
          <p14:tracePt t="431" x="7270750" y="4387850"/>
          <p14:tracePt t="438" x="7194550" y="4381500"/>
          <p14:tracePt t="445" x="7137400" y="4381500"/>
          <p14:tracePt t="452" x="7086600" y="4381500"/>
          <p14:tracePt t="459" x="7054850" y="4387850"/>
          <p14:tracePt t="466" x="7054850" y="4413250"/>
          <p14:tracePt t="473" x="7048500" y="4419600"/>
          <p14:tracePt t="1038" x="7042150" y="4419600"/>
          <p14:tracePt t="1043" x="7035800" y="4419600"/>
          <p14:tracePt t="1049" x="7035800" y="4413250"/>
          <p14:tracePt t="1057" x="7035800" y="4406900"/>
          <p14:tracePt t="1060" x="7035800" y="4400550"/>
          <p14:tracePt t="1066" x="7035800" y="4394200"/>
          <p14:tracePt t="1072" x="7035800" y="4387850"/>
          <p14:tracePt t="1077" x="7035800" y="4381500"/>
          <p14:tracePt t="1084" x="7035800" y="4375150"/>
          <p14:tracePt t="1091" x="7035800" y="4368800"/>
          <p14:tracePt t="1098" x="7035800" y="4362450"/>
          <p14:tracePt t="1105" x="7035800" y="4356100"/>
          <p14:tracePt t="1112" x="7035800" y="4349750"/>
          <p14:tracePt t="1119" x="7035800" y="4343400"/>
          <p14:tracePt t="1126" x="7035800" y="4337050"/>
          <p14:tracePt t="1132" x="7035800" y="4330700"/>
          <p14:tracePt t="1139" x="7035800" y="4324350"/>
          <p14:tracePt t="1146" x="7035800" y="4318000"/>
          <p14:tracePt t="1153" x="7035800" y="4311650"/>
          <p14:tracePt t="1160" x="7035800" y="4305300"/>
          <p14:tracePt t="1167" x="7029450" y="4292600"/>
          <p14:tracePt t="1174" x="7029450" y="4279900"/>
          <p14:tracePt t="1181" x="7023100" y="4260850"/>
          <p14:tracePt t="1188" x="7023100" y="4254500"/>
          <p14:tracePt t="1195" x="7023100" y="4241800"/>
          <p14:tracePt t="1202" x="7023100" y="4229100"/>
          <p14:tracePt t="1209" x="7023100" y="4216400"/>
          <p14:tracePt t="1216" x="7023100" y="4203700"/>
          <p14:tracePt t="1223" x="7023100" y="4191000"/>
          <p14:tracePt t="1230" x="7023100" y="4178300"/>
          <p14:tracePt t="1237" x="7029450" y="4165600"/>
          <p14:tracePt t="1244" x="7029450" y="4152900"/>
          <p14:tracePt t="1251" x="7029450" y="4140200"/>
          <p14:tracePt t="1258" x="7035800" y="4121150"/>
          <p14:tracePt t="1264" x="7042150" y="4102100"/>
          <p14:tracePt t="1271" x="7048500" y="4076700"/>
          <p14:tracePt t="1278" x="7048500" y="4051300"/>
          <p14:tracePt t="1285" x="7054850" y="4025900"/>
          <p14:tracePt t="1292" x="7054850" y="4000500"/>
          <p14:tracePt t="1299" x="7054850" y="3962400"/>
          <p14:tracePt t="1306" x="7054850" y="3924300"/>
          <p14:tracePt t="1313" x="7048500" y="3873500"/>
          <p14:tracePt t="1320" x="7029450" y="3822700"/>
          <p14:tracePt t="1327" x="7004050" y="3765550"/>
          <p14:tracePt t="1334" x="6959600" y="3695700"/>
          <p14:tracePt t="1341" x="6908800" y="3625850"/>
          <p14:tracePt t="1348" x="6851650" y="3543300"/>
          <p14:tracePt t="1355" x="6788150" y="3460750"/>
          <p14:tracePt t="1362" x="6718300" y="3378200"/>
          <p14:tracePt t="1369" x="6642100" y="3270250"/>
          <p14:tracePt t="1376" x="6578600" y="3181350"/>
          <p14:tracePt t="1383" x="6521450" y="3092450"/>
          <p14:tracePt t="1389" x="6445250" y="2997200"/>
          <p14:tracePt t="1396" x="6375400" y="2901950"/>
          <p14:tracePt t="1403" x="6311900" y="2825750"/>
          <p14:tracePt t="1410" x="6229350" y="2736850"/>
          <p14:tracePt t="1417" x="6153150" y="2660650"/>
          <p14:tracePt t="1424" x="6051550" y="2571750"/>
          <p14:tracePt t="1431" x="5975350" y="2501900"/>
          <p14:tracePt t="1438" x="5854700" y="2413000"/>
          <p14:tracePt t="1445" x="5753100" y="2336800"/>
          <p14:tracePt t="1452" x="5619750" y="2228850"/>
          <p14:tracePt t="1459" x="5492750" y="2139950"/>
          <p14:tracePt t="1466" x="5359400" y="2057400"/>
          <p14:tracePt t="1473" x="5245100" y="1987550"/>
          <p14:tracePt t="1480" x="5156200" y="1936750"/>
          <p14:tracePt t="1487" x="5054600" y="1879600"/>
          <p14:tracePt t="1494" x="4984750" y="1847850"/>
          <p14:tracePt t="1501" x="4927600" y="1828800"/>
          <p14:tracePt t="1508" x="4889500" y="1816100"/>
          <p14:tracePt t="1514" x="4851400" y="1816100"/>
          <p14:tracePt t="1521" x="4819650" y="1816100"/>
          <p14:tracePt t="1528" x="4787900" y="1822450"/>
          <p14:tracePt t="1961" x="4781550" y="1822450"/>
          <p14:tracePt t="1977" x="4775200" y="1816100"/>
          <p14:tracePt t="1985" x="4768850" y="1816100"/>
          <p14:tracePt t="1987" x="4768850" y="1809750"/>
          <p14:tracePt t="1998" x="4762500" y="1809750"/>
          <p14:tracePt t="2007" x="4756150" y="1809750"/>
          <p14:tracePt t="2014" x="4749800" y="1809750"/>
          <p14:tracePt t="2017" x="4743450" y="1809750"/>
          <p14:tracePt t="2022" x="4737100" y="1809750"/>
          <p14:tracePt t="2028" x="4730750" y="1809750"/>
          <p14:tracePt t="2035" x="4718050" y="1809750"/>
          <p14:tracePt t="2042" x="4705350" y="1809750"/>
          <p14:tracePt t="2049" x="4692650" y="1809750"/>
          <p14:tracePt t="2056" x="4679950" y="1809750"/>
          <p14:tracePt t="2063" x="4660900" y="1809750"/>
          <p14:tracePt t="2070" x="4641850" y="1809750"/>
          <p14:tracePt t="2077" x="4616450" y="1816100"/>
          <p14:tracePt t="2084" x="4584700" y="1816100"/>
          <p14:tracePt t="2091" x="4552950" y="1822450"/>
          <p14:tracePt t="2098" x="4521200" y="1822450"/>
          <p14:tracePt t="2105" x="4489450" y="1822450"/>
          <p14:tracePt t="2112" x="4457700" y="1822450"/>
          <p14:tracePt t="2119" x="4438650" y="1822450"/>
          <p14:tracePt t="2126" x="4419600" y="1822450"/>
          <p14:tracePt t="2132" x="4394200" y="1822450"/>
          <p14:tracePt t="2139" x="4362450" y="1822450"/>
          <p14:tracePt t="2146" x="4337050" y="1822450"/>
          <p14:tracePt t="2153" x="4311650" y="1822450"/>
          <p14:tracePt t="2160" x="4273550" y="1822450"/>
          <p14:tracePt t="2167" x="4241800" y="1822450"/>
          <p14:tracePt t="2174" x="4210050" y="1822450"/>
          <p14:tracePt t="2181" x="4165600" y="1828800"/>
          <p14:tracePt t="2188" x="4127500" y="1828800"/>
          <p14:tracePt t="2195" x="4076700" y="1828800"/>
          <p14:tracePt t="2202" x="4013200" y="1835150"/>
          <p14:tracePt t="2209" x="3937000" y="1835150"/>
          <p14:tracePt t="2216" x="3854450" y="1835150"/>
          <p14:tracePt t="2223" x="3765550" y="1835150"/>
          <p14:tracePt t="2230" x="3676650" y="1835150"/>
          <p14:tracePt t="2237" x="3530600" y="1835150"/>
          <p14:tracePt t="2244" x="3397250" y="1822450"/>
          <p14:tracePt t="2251" x="3257550" y="1803400"/>
          <p14:tracePt t="2258" x="3086100" y="1784350"/>
          <p14:tracePt t="2264" x="2952750" y="1778000"/>
          <p14:tracePt t="2271" x="2800350" y="1765300"/>
          <p14:tracePt t="2278" x="2654300" y="1752600"/>
          <p14:tracePt t="2285" x="2527300" y="1752600"/>
          <p14:tracePt t="2292" x="2400300" y="1746250"/>
          <p14:tracePt t="2299" x="2292350" y="1739900"/>
          <p14:tracePt t="2306" x="2184400" y="1739900"/>
          <p14:tracePt t="2313" x="2101850" y="1733550"/>
          <p14:tracePt t="2320" x="2038350" y="1733550"/>
          <p14:tracePt t="2327" x="1981200" y="1733550"/>
          <p14:tracePt t="2334" x="1943100" y="1733550"/>
          <p14:tracePt t="2341" x="1917700" y="1733550"/>
          <p14:tracePt t="2348" x="1905000" y="1733550"/>
          <p14:tracePt t="2355" x="1898650" y="1733550"/>
          <p14:tracePt t="2362" x="1892300" y="1733550"/>
          <p14:tracePt t="2495" x="1885950" y="1733550"/>
          <p14:tracePt t="2502" x="1885950" y="1739900"/>
          <p14:tracePt t="2511" x="1885950" y="1746250"/>
          <p14:tracePt t="2529" x="1885950" y="1752600"/>
          <p14:tracePt t="2548" x="1892300" y="1752600"/>
          <p14:tracePt t="2556" x="1898650" y="1752600"/>
          <p14:tracePt t="2560" x="1898650" y="1758950"/>
          <p14:tracePt t="2564" x="1905000" y="1758950"/>
          <p14:tracePt t="2572" x="1911350" y="1758950"/>
          <p14:tracePt t="2577" x="1917700" y="1758950"/>
          <p14:tracePt t="2584" x="1924050" y="1758950"/>
          <p14:tracePt t="2591" x="1930400" y="1765300"/>
          <p14:tracePt t="2598" x="1936750" y="1765300"/>
          <p14:tracePt t="2605" x="1943100" y="1765300"/>
          <p14:tracePt t="2612" x="1949450" y="1765300"/>
          <p14:tracePt t="2619" x="1955800" y="1765300"/>
          <p14:tracePt t="2626" x="1962150" y="1765300"/>
          <p14:tracePt t="2632" x="1968500" y="1765300"/>
          <p14:tracePt t="2699" x="1974850" y="1765300"/>
          <p14:tracePt t="2701" x="1974850" y="1771650"/>
          <p14:tracePt t="2717" x="1981200" y="1771650"/>
          <p14:tracePt t="2726" x="1987550" y="1771650"/>
          <p14:tracePt t="2729" x="1993900" y="1771650"/>
          <p14:tracePt t="2735" x="2000250" y="1771650"/>
          <p14:tracePt t="2739" x="2006600" y="1771650"/>
          <p14:tracePt t="2744" x="2012950" y="1771650"/>
          <p14:tracePt t="2751" x="2025650" y="1771650"/>
          <p14:tracePt t="2757" x="2038350" y="1765300"/>
          <p14:tracePt t="2764" x="2051050" y="1765300"/>
          <p14:tracePt t="2771" x="2063750" y="1758950"/>
          <p14:tracePt t="2778" x="2076450" y="1758950"/>
          <p14:tracePt t="2785" x="2082800" y="1752600"/>
          <p14:tracePt t="2799" x="2089150" y="1752600"/>
          <p14:tracePt t="2827" x="2095500" y="1752600"/>
          <p14:tracePt t="2838" x="2101850" y="1752600"/>
          <p14:tracePt t="2846" x="2108200" y="1752600"/>
          <p14:tracePt t="2852" x="2114550" y="1752600"/>
          <p14:tracePt t="2855" x="2120900" y="1752600"/>
          <p14:tracePt t="2857" x="2127250" y="1752600"/>
          <p14:tracePt t="2862" x="2133600" y="1752600"/>
          <p14:tracePt t="2869" x="2152650" y="1752600"/>
          <p14:tracePt t="2876" x="2171700" y="1752600"/>
          <p14:tracePt t="2882" x="2197100" y="1758950"/>
          <p14:tracePt t="2889" x="2216150" y="1765300"/>
          <p14:tracePt t="2896" x="2235200" y="1765300"/>
          <p14:tracePt t="2903" x="2254250" y="1771650"/>
          <p14:tracePt t="2910" x="2273300" y="1778000"/>
          <p14:tracePt t="2917" x="2286000" y="1784350"/>
          <p14:tracePt t="2924" x="2311400" y="1784350"/>
          <p14:tracePt t="2931" x="2330450" y="1784350"/>
          <p14:tracePt t="2938" x="2355850" y="1790700"/>
          <p14:tracePt t="2945" x="2381250" y="1790700"/>
          <p14:tracePt t="2952" x="2406650" y="1790700"/>
          <p14:tracePt t="2959" x="2432050" y="1790700"/>
          <p14:tracePt t="2966" x="2457450" y="1790700"/>
          <p14:tracePt t="2973" x="2482850" y="1790700"/>
          <p14:tracePt t="2980" x="2501900" y="1790700"/>
          <p14:tracePt t="2987" x="2520950" y="1790700"/>
          <p14:tracePt t="2994" x="2546350" y="1790700"/>
          <p14:tracePt t="3001" x="2565400" y="1797050"/>
          <p14:tracePt t="3007" x="2584450" y="1803400"/>
          <p14:tracePt t="3014" x="2603500" y="1803400"/>
          <p14:tracePt t="3021" x="2616200" y="1803400"/>
          <p14:tracePt t="3028" x="2635250" y="1809750"/>
          <p14:tracePt t="3035" x="2641600" y="1809750"/>
          <p14:tracePt t="3042" x="2660650" y="1809750"/>
          <p14:tracePt t="3049" x="2667000" y="1809750"/>
          <p14:tracePt t="3056" x="2686050" y="1809750"/>
          <p14:tracePt t="3063" x="2705100" y="1809750"/>
          <p14:tracePt t="3070" x="2717800" y="1809750"/>
          <p14:tracePt t="3077" x="2743200" y="1809750"/>
          <p14:tracePt t="3084" x="2762250" y="1809750"/>
          <p14:tracePt t="3091" x="2781300" y="1809750"/>
          <p14:tracePt t="3098" x="2806700" y="1809750"/>
          <p14:tracePt t="3105" x="2819400" y="1809750"/>
          <p14:tracePt t="3112" x="2844800" y="1809750"/>
          <p14:tracePt t="3119" x="2863850" y="1809750"/>
          <p14:tracePt t="3126" x="2882900" y="1809750"/>
          <p14:tracePt t="3132" x="2895600" y="1809750"/>
          <p14:tracePt t="3139" x="2914650" y="1809750"/>
          <p14:tracePt t="3146" x="2927350" y="1809750"/>
          <p14:tracePt t="3153" x="2946400" y="1809750"/>
          <p14:tracePt t="3160" x="2965450" y="1809750"/>
          <p14:tracePt t="3167" x="2984500" y="1809750"/>
          <p14:tracePt t="3174" x="3003550" y="1809750"/>
          <p14:tracePt t="3181" x="3028950" y="1809750"/>
          <p14:tracePt t="3188" x="3054350" y="1809750"/>
          <p14:tracePt t="3195" x="3079750" y="1809750"/>
          <p14:tracePt t="3202" x="3111500" y="1809750"/>
          <p14:tracePt t="3209" x="3130550" y="1809750"/>
          <p14:tracePt t="3216" x="3149600" y="1809750"/>
          <p14:tracePt t="3223" x="3155950" y="1809750"/>
          <p14:tracePt t="3230" x="3168650" y="1809750"/>
          <p14:tracePt t="3237" x="3175000" y="1809750"/>
          <p14:tracePt t="3263" x="3181350" y="1809750"/>
          <p14:tracePt t="3369" x="3187700" y="1809750"/>
          <p14:tracePt t="3378" x="3194050" y="1809750"/>
          <p14:tracePt t="3383" x="3200400" y="1809750"/>
          <p14:tracePt t="3393" x="3206750" y="1809750"/>
          <p14:tracePt t="3406" x="3213100" y="1809750"/>
          <p14:tracePt t="3419" x="3219450" y="1809750"/>
          <p14:tracePt t="3424" x="3225800" y="1809750"/>
          <p14:tracePt t="3432" x="3232150" y="1809750"/>
          <p14:tracePt t="3438" x="3238500" y="1809750"/>
          <p14:tracePt t="3443" x="3244850" y="1809750"/>
          <p14:tracePt t="3445" x="3251200" y="1809750"/>
          <p14:tracePt t="3452" x="3263900" y="1809750"/>
          <p14:tracePt t="3459" x="3276600" y="1809750"/>
          <p14:tracePt t="3466" x="3302000" y="1809750"/>
          <p14:tracePt t="3473" x="3327400" y="1809750"/>
          <p14:tracePt t="3480" x="3346450" y="1809750"/>
          <p14:tracePt t="3487" x="3371850" y="1809750"/>
          <p14:tracePt t="3494" x="3390900" y="1809750"/>
          <p14:tracePt t="3501" x="3409950" y="1809750"/>
          <p14:tracePt t="3507" x="3429000" y="1809750"/>
          <p14:tracePt t="3514" x="3441700" y="1809750"/>
          <p14:tracePt t="3521" x="3460750" y="1809750"/>
          <p14:tracePt t="3528" x="3473450" y="1809750"/>
          <p14:tracePt t="3535" x="3486150" y="1809750"/>
          <p14:tracePt t="3542" x="3498850" y="1809750"/>
          <p14:tracePt t="3549" x="3511550" y="1809750"/>
          <p14:tracePt t="3556" x="3524250" y="1809750"/>
          <p14:tracePt t="3563" x="3530600" y="1809750"/>
          <p14:tracePt t="3570" x="3536950" y="1809750"/>
          <p14:tracePt t="3577" x="3543300" y="1809750"/>
          <p14:tracePt t="3591" x="3549650" y="1809750"/>
          <p14:tracePt t="3624" x="3549650" y="1803400"/>
          <p14:tracePt t="3627" x="3556000" y="1803400"/>
          <p14:tracePt t="3632" x="3562350" y="1803400"/>
          <p14:tracePt t="3640" x="3568700" y="1803400"/>
          <p14:tracePt t="3651" x="3575050" y="1803400"/>
          <p14:tracePt t="3674" x="3581400" y="1803400"/>
          <p14:tracePt t="3776" x="3587750" y="1803400"/>
          <p14:tracePt t="3865" x="3587750" y="1797050"/>
          <p14:tracePt t="3868" x="3594100" y="1797050"/>
          <p14:tracePt t="3891" x="3594100" y="1790700"/>
          <p14:tracePt t="3893" x="3600450" y="1790700"/>
          <p14:tracePt t="3953" x="3606800" y="1790700"/>
          <p14:tracePt t="3959" x="3613150" y="1790700"/>
          <p14:tracePt t="3960" x="3613150" y="1784350"/>
          <p14:tracePt t="3971" x="3619500" y="1784350"/>
          <p14:tracePt t="3985" x="3625850" y="1778000"/>
          <p14:tracePt t="4031" x="3632200" y="1778000"/>
          <p14:tracePt t="4055" x="3638550" y="1778000"/>
          <p14:tracePt t="4326" x="3644900" y="1778000"/>
          <p14:tracePt t="4333" x="3644900" y="1784350"/>
          <p14:tracePt t="4340" x="3651250" y="1784350"/>
          <p14:tracePt t="4341" x="3651250" y="1790700"/>
          <p14:tracePt t="4352" x="3651250" y="1797050"/>
          <p14:tracePt t="4357" x="3651250" y="1803400"/>
          <p14:tracePt t="4937" x="3657600" y="1803400"/>
          <p14:tracePt t="4958" x="3663950" y="1809750"/>
          <p14:tracePt t="4963" x="3670300" y="1809750"/>
          <p14:tracePt t="4972" x="3670300" y="1816100"/>
          <p14:tracePt t="4982" x="3676650" y="1816100"/>
          <p14:tracePt t="5017" x="3683000" y="1816100"/>
          <p14:tracePt t="5034" x="3689350" y="1816100"/>
          <p14:tracePt t="5046" x="3695700" y="1816100"/>
          <p14:tracePt t="5072" x="3702050" y="1816100"/>
          <p14:tracePt t="5074" x="3702050" y="1822450"/>
          <p14:tracePt t="5079" x="3708400" y="1822450"/>
          <p14:tracePt t="5084" x="3721100" y="1822450"/>
          <p14:tracePt t="5091" x="3727450" y="1822450"/>
          <p14:tracePt t="5098" x="3733800" y="1822450"/>
          <p14:tracePt t="5105" x="3746500" y="1822450"/>
          <p14:tracePt t="5112" x="3765550" y="1822450"/>
          <p14:tracePt t="5119" x="3784600" y="1822450"/>
          <p14:tracePt t="5126" x="3797300" y="1822450"/>
          <p14:tracePt t="5132" x="3816350" y="1822450"/>
          <p14:tracePt t="5139" x="3829050" y="1822450"/>
          <p14:tracePt t="5146" x="3841750" y="1822450"/>
          <p14:tracePt t="5153" x="3854450" y="1822450"/>
          <p14:tracePt t="5160" x="3860800" y="1822450"/>
          <p14:tracePt t="5167" x="3867150" y="1822450"/>
          <p14:tracePt t="5174" x="3873500" y="1822450"/>
          <p14:tracePt t="5188" x="3879850" y="1822450"/>
          <p14:tracePt t="5195" x="3886200" y="1822450"/>
          <p14:tracePt t="5203" x="3892550" y="1822450"/>
          <p14:tracePt t="5212" x="3898900" y="1822450"/>
          <p14:tracePt t="5216" x="3905250" y="1822450"/>
          <p14:tracePt t="5223" x="3911600" y="1822450"/>
          <p14:tracePt t="5230" x="3917950" y="1822450"/>
          <p14:tracePt t="5237" x="3924300" y="1822450"/>
          <p14:tracePt t="5244" x="3930650" y="1822450"/>
          <p14:tracePt t="5251" x="3937000" y="1816100"/>
          <p14:tracePt t="5257" x="3943350" y="1816100"/>
          <p14:tracePt t="5264" x="3949700" y="1816100"/>
          <p14:tracePt t="5271" x="3956050" y="1816100"/>
          <p14:tracePt t="5412" x="3962400" y="1816100"/>
          <p14:tracePt t="5603" x="3968750" y="1816100"/>
          <p14:tracePt t="5618" x="3975100" y="1816100"/>
          <p14:tracePt t="5636" x="3981450" y="1816100"/>
          <p14:tracePt t="5675" x="3987800" y="1816100"/>
          <p14:tracePt t="5708" x="3994150" y="1816100"/>
          <p14:tracePt t="5764" x="4000500" y="1816100"/>
          <p14:tracePt t="5773" x="4006850" y="1816100"/>
          <p14:tracePt t="5784" x="4013200" y="1816100"/>
          <p14:tracePt t="5793" x="4019550" y="1816100"/>
          <p14:tracePt t="5800" x="4025900" y="1816100"/>
          <p14:tracePt t="5803" x="4032250" y="1816100"/>
          <p14:tracePt t="5807" x="4038600" y="1816100"/>
          <p14:tracePt t="5813" x="4044950" y="1816100"/>
          <p14:tracePt t="5820" x="4064000" y="1816100"/>
          <p14:tracePt t="5827" x="4076700" y="1816100"/>
          <p14:tracePt t="5834" x="4108450" y="1816100"/>
          <p14:tracePt t="5841" x="4140200" y="1816100"/>
          <p14:tracePt t="5848" x="4171950" y="1816100"/>
          <p14:tracePt t="5855" x="4210050" y="1816100"/>
          <p14:tracePt t="5862" x="4254500" y="1822450"/>
          <p14:tracePt t="5869" x="4298950" y="1822450"/>
          <p14:tracePt t="5876" x="4343400" y="1822450"/>
          <p14:tracePt t="5882" x="4394200" y="1822450"/>
          <p14:tracePt t="5889" x="4464050" y="1828800"/>
          <p14:tracePt t="5896" x="4521200" y="1828800"/>
          <p14:tracePt t="5903" x="4572000" y="1835150"/>
          <p14:tracePt t="5910" x="4629150" y="1835150"/>
          <p14:tracePt t="5917" x="4679950" y="1835150"/>
          <p14:tracePt t="5924" x="4718050" y="1835150"/>
          <p14:tracePt t="5931" x="4756150" y="1841500"/>
          <p14:tracePt t="5938" x="4781550" y="1841500"/>
          <p14:tracePt t="5945" x="4800600" y="1841500"/>
          <p14:tracePt t="5952" x="4813300" y="1847850"/>
          <p14:tracePt t="5959" x="4826000" y="1847850"/>
          <p14:tracePt t="5973" x="4832350" y="1847850"/>
          <p14:tracePt t="5998" x="4838700" y="1847850"/>
          <p14:tracePt t="6010" x="4845050" y="1847850"/>
          <p14:tracePt t="6015" x="4851400" y="1847850"/>
          <p14:tracePt t="6022" x="4857750" y="1847850"/>
          <p14:tracePt t="6027" x="4864100" y="1847850"/>
          <p14:tracePt t="6031" x="4870450" y="1847850"/>
          <p14:tracePt t="6035" x="4876800" y="1847850"/>
          <p14:tracePt t="6042" x="4889500" y="1847850"/>
          <p14:tracePt t="6049" x="4908550" y="1847850"/>
          <p14:tracePt t="6056" x="4927600" y="1847850"/>
          <p14:tracePt t="6063" x="4946650" y="1847850"/>
          <p14:tracePt t="6070" x="4965700" y="1847850"/>
          <p14:tracePt t="6077" x="4991100" y="1847850"/>
          <p14:tracePt t="6084" x="5010150" y="1854200"/>
          <p14:tracePt t="6091" x="5022850" y="1854200"/>
          <p14:tracePt t="6098" x="5035550" y="1854200"/>
          <p14:tracePt t="6112" x="5041900" y="1854200"/>
          <p14:tracePt t="6119" x="5048250" y="1854200"/>
          <p14:tracePt t="6126" x="5054600" y="1854200"/>
          <p14:tracePt t="6132" x="5060950" y="1860550"/>
          <p14:tracePt t="6139" x="5067300" y="1860550"/>
          <p14:tracePt t="6146" x="5073650" y="1860550"/>
          <p14:tracePt t="6153" x="5080000" y="1860550"/>
          <p14:tracePt t="6160" x="5092700" y="1860550"/>
          <p14:tracePt t="6167" x="5099050" y="1860550"/>
          <p14:tracePt t="6174" x="5111750" y="1860550"/>
          <p14:tracePt t="6181" x="5124450" y="1860550"/>
          <p14:tracePt t="6188" x="5137150" y="1860550"/>
          <p14:tracePt t="6195" x="5149850" y="1860550"/>
          <p14:tracePt t="6202" x="5156200" y="1860550"/>
          <p14:tracePt t="6209" x="5162550" y="1860550"/>
          <p14:tracePt t="6216" x="5168900" y="1860550"/>
          <p14:tracePt t="6223" x="5175250" y="1860550"/>
          <p14:tracePt t="6237" x="5187950" y="1860550"/>
          <p14:tracePt t="6251" x="5194300" y="1860550"/>
          <p14:tracePt t="6273" x="5200650" y="1860550"/>
          <p14:tracePt t="6286" x="5207000" y="1860550"/>
          <p14:tracePt t="6291" x="5213350" y="1860550"/>
          <p14:tracePt t="6304" x="5219700" y="1860550"/>
          <p14:tracePt t="6319" x="5226050" y="1860550"/>
          <p14:tracePt t="6329" x="5232400" y="1860550"/>
          <p14:tracePt t="6336" x="5238750" y="1860550"/>
          <p14:tracePt t="6340" x="5238750" y="1854200"/>
          <p14:tracePt t="6347" x="5245100" y="1854200"/>
          <p14:tracePt t="6349" x="5245100" y="1847850"/>
          <p14:tracePt t="6361" x="5251450" y="1847850"/>
          <p14:tracePt t="6364" x="5251450" y="1841500"/>
          <p14:tracePt t="6371" x="5257800" y="1841500"/>
          <p14:tracePt t="6381" x="5257800" y="1835150"/>
          <p14:tracePt t="6393" x="5264150" y="1835150"/>
          <p14:tracePt t="6402" x="5270500" y="1835150"/>
          <p14:tracePt t="6403" x="5270500" y="1828800"/>
          <p14:tracePt t="6413" x="5270500" y="1822450"/>
          <p14:tracePt t="6417" x="5276850" y="1822450"/>
          <p14:tracePt t="6424" x="5283200" y="1822450"/>
          <p14:tracePt t="6431" x="5283200" y="1816100"/>
          <p14:tracePt t="6438" x="5295900" y="1816100"/>
          <p14:tracePt t="6445" x="5302250" y="1816100"/>
          <p14:tracePt t="6452" x="5308600" y="1809750"/>
          <p14:tracePt t="6459" x="5321300" y="1809750"/>
          <p14:tracePt t="6466" x="5327650" y="1809750"/>
          <p14:tracePt t="6473" x="5334000" y="1803400"/>
          <p14:tracePt t="6480" x="5353050" y="1803400"/>
          <p14:tracePt t="6487" x="5372100" y="1797050"/>
          <p14:tracePt t="6494" x="5397500" y="1797050"/>
          <p14:tracePt t="6501" x="5422900" y="1797050"/>
          <p14:tracePt t="6507" x="5461000" y="1797050"/>
          <p14:tracePt t="6514" x="5486400" y="1797050"/>
          <p14:tracePt t="6521" x="5524500" y="1797050"/>
          <p14:tracePt t="6528" x="5556250" y="1797050"/>
          <p14:tracePt t="6529" x="5562600" y="1797050"/>
          <p14:tracePt t="6535" x="5588000" y="1797050"/>
          <p14:tracePt t="6542" x="5626100" y="1797050"/>
          <p14:tracePt t="6549" x="5670550" y="1797050"/>
          <p14:tracePt t="6556" x="5708650" y="1797050"/>
          <p14:tracePt t="6563" x="5746750" y="1797050"/>
          <p14:tracePt t="6570" x="5784850" y="1797050"/>
          <p14:tracePt t="6577" x="5822950" y="1790700"/>
          <p14:tracePt t="6584" x="5861050" y="1790700"/>
          <p14:tracePt t="6591" x="5892800" y="1784350"/>
          <p14:tracePt t="6598" x="5918200" y="1784350"/>
          <p14:tracePt t="6605" x="5937250" y="1784350"/>
          <p14:tracePt t="6612" x="5949950" y="1778000"/>
          <p14:tracePt t="6619" x="5962650" y="1778000"/>
          <p14:tracePt t="6626" x="5962650" y="1771650"/>
          <p14:tracePt t="6632" x="5969000" y="1771650"/>
          <p14:tracePt t="6958" x="5962650" y="1771650"/>
          <p14:tracePt t="6960" x="5962650" y="1778000"/>
          <p14:tracePt t="6970" x="5956300" y="1778000"/>
          <p14:tracePt t="6978" x="5956300" y="1784350"/>
          <p14:tracePt t="6980" x="5949950" y="1784350"/>
          <p14:tracePt t="6987" x="5943600" y="1784350"/>
          <p14:tracePt t="6994" x="5937250" y="1790700"/>
          <p14:tracePt t="7000" x="5924550" y="1790700"/>
          <p14:tracePt t="7007" x="5899150" y="1803400"/>
          <p14:tracePt t="7014" x="5848350" y="1803400"/>
          <p14:tracePt t="7021" x="5791200" y="1809750"/>
          <p14:tracePt t="7028" x="5689600" y="1816100"/>
          <p14:tracePt t="7029" x="5670550" y="1816100"/>
          <p14:tracePt t="7035" x="5568950" y="1816100"/>
          <p14:tracePt t="7042" x="5441950" y="1822450"/>
          <p14:tracePt t="7049" x="5276850" y="1847850"/>
          <p14:tracePt t="7056" x="5111750" y="1873250"/>
          <p14:tracePt t="7063" x="4921250" y="1924050"/>
          <p14:tracePt t="7070" x="4756150" y="1981200"/>
          <p14:tracePt t="7077" x="4584700" y="2063750"/>
          <p14:tracePt t="7084" x="4425950" y="2152650"/>
          <p14:tracePt t="7091" x="4286250" y="2228850"/>
          <p14:tracePt t="7098" x="4127500" y="2317750"/>
          <p14:tracePt t="7105" x="3968750" y="2400300"/>
          <p14:tracePt t="7112" x="3810000" y="2482850"/>
          <p14:tracePt t="7119" x="3670300" y="2552700"/>
          <p14:tracePt t="7126" x="3549650" y="2603500"/>
          <p14:tracePt t="7132" x="3467100" y="2641600"/>
          <p14:tracePt t="7139" x="3390900" y="2667000"/>
          <p14:tracePt t="7146" x="3359150" y="2686050"/>
          <p14:tracePt t="7153" x="3333750" y="2705100"/>
          <p14:tracePt t="7160" x="3321050" y="2711450"/>
          <p14:tracePt t="7219" x="3321050" y="2717800"/>
          <p14:tracePt t="7221" x="3314700" y="2717800"/>
          <p14:tracePt t="7224" x="3314700" y="2724150"/>
          <p14:tracePt t="7231" x="3314700" y="2730500"/>
          <p14:tracePt t="7237" x="3308350" y="2730500"/>
          <p14:tracePt t="7244" x="3302000" y="2743200"/>
          <p14:tracePt t="7250" x="3289300" y="2755900"/>
          <p14:tracePt t="7257" x="3276600" y="2774950"/>
          <p14:tracePt t="7264" x="3244850" y="2794000"/>
          <p14:tracePt t="7271" x="3213100" y="2813050"/>
          <p14:tracePt t="7278" x="3181350" y="2832100"/>
          <p14:tracePt t="7285" x="3136900" y="2851150"/>
          <p14:tracePt t="7292" x="3092450" y="2876550"/>
          <p14:tracePt t="7299" x="3054350" y="2895600"/>
          <p14:tracePt t="7306" x="3009900" y="2921000"/>
          <p14:tracePt t="7313" x="2984500" y="2933700"/>
          <p14:tracePt t="7320" x="2959100" y="2946400"/>
          <p14:tracePt t="7327" x="2940050" y="2959100"/>
          <p14:tracePt t="7334" x="2933700" y="2965450"/>
          <p14:tracePt t="7341" x="2921000" y="2971800"/>
          <p14:tracePt t="7348" x="2914650" y="2971800"/>
          <p14:tracePt t="7355" x="2908300" y="2978150"/>
          <p14:tracePt t="7369" x="2901950" y="2978150"/>
          <p14:tracePt t="7376" x="2895600" y="2978150"/>
          <p14:tracePt t="7382" x="2889250" y="2984500"/>
          <p14:tracePt t="7389" x="2876550" y="2984500"/>
          <p14:tracePt t="7396" x="2863850" y="2990850"/>
          <p14:tracePt t="7403" x="2851150" y="2997200"/>
          <p14:tracePt t="7410" x="2832100" y="3003550"/>
          <p14:tracePt t="7417" x="2819400" y="3003550"/>
          <p14:tracePt t="7424" x="2806700" y="3009900"/>
          <p14:tracePt t="7431" x="2800350" y="3009900"/>
          <p14:tracePt t="7438" x="2794000" y="3009900"/>
          <p14:tracePt t="7445" x="2794000" y="3016250"/>
          <p14:tracePt t="7452" x="2787650" y="3016250"/>
          <p14:tracePt t="7524" x="2787650" y="3022600"/>
          <p14:tracePt t="7539" x="2781300" y="3022600"/>
          <p14:tracePt t="7554" x="2781300" y="3028950"/>
          <p14:tracePt t="7559" x="2774950" y="3028950"/>
          <p14:tracePt t="7602" x="2774950" y="3035300"/>
          <p14:tracePt t="7636" x="2774950" y="3041650"/>
          <p14:tracePt t="7656" x="2774950" y="3048000"/>
          <p14:tracePt t="7661" x="2774950" y="3054350"/>
          <p14:tracePt t="7664" x="2781300" y="3054350"/>
          <p14:tracePt t="7672" x="2781300" y="3060700"/>
          <p14:tracePt t="7680" x="2787650" y="3060700"/>
          <p14:tracePt t="7681" x="2787650" y="3067050"/>
          <p14:tracePt t="7691" x="2787650" y="3073400"/>
          <p14:tracePt t="7699" x="2787650" y="3079750"/>
          <p14:tracePt t="7733" x="2794000" y="3079750"/>
          <p14:tracePt t="7748" x="2800350" y="3079750"/>
          <p14:tracePt t="7800" x="2806700" y="3079750"/>
          <p14:tracePt t="7820" x="2806700" y="3086100"/>
          <p14:tracePt t="7828" x="2806700" y="3092450"/>
          <p14:tracePt t="7833" x="2800350" y="3092450"/>
          <p14:tracePt t="7841" x="2800350" y="3098800"/>
          <p14:tracePt t="7843" x="2800350" y="3105150"/>
          <p14:tracePt t="7848" x="2800350" y="3111500"/>
          <p14:tracePt t="7855" x="2819400" y="3111500"/>
          <p14:tracePt t="7862" x="2863850" y="3117850"/>
          <p14:tracePt t="8147" x="2857500" y="3117850"/>
          <p14:tracePt t="8152" x="2851150" y="3117850"/>
          <p14:tracePt t="8267" x="2851150" y="3111500"/>
          <p14:tracePt t="8299" x="2844800" y="3111500"/>
          <p14:tracePt t="8308" x="2838450" y="3111500"/>
          <p14:tracePt t="8310" x="2832100" y="3111500"/>
          <p14:tracePt t="8315" x="2825750" y="3111500"/>
          <p14:tracePt t="8320" x="2819400" y="3105150"/>
          <p14:tracePt t="8327" x="2863850" y="3130550"/>
          <p14:tracePt t="8334" x="2851150" y="3136900"/>
          <p14:tracePt t="8341" x="2832100" y="3149600"/>
          <p14:tracePt t="8348" x="2806700" y="3155950"/>
          <p14:tracePt t="8355" x="2768600" y="3168650"/>
          <p14:tracePt t="8362" x="2736850" y="3181350"/>
          <p14:tracePt t="8369" x="2705100" y="3194050"/>
          <p14:tracePt t="8376" x="2667000" y="3206750"/>
          <p14:tracePt t="8382" x="2635250" y="3219450"/>
          <p14:tracePt t="8389" x="2590800" y="3232150"/>
          <p14:tracePt t="8396" x="2552700" y="3244850"/>
          <p14:tracePt t="8403" x="2520950" y="3257550"/>
          <p14:tracePt t="8410" x="2482850" y="3276600"/>
          <p14:tracePt t="8417" x="2444750" y="3289300"/>
          <p14:tracePt t="8424" x="2413000" y="3314700"/>
          <p14:tracePt t="8431" x="2381250" y="3327400"/>
          <p14:tracePt t="8438" x="2355850" y="3340100"/>
          <p14:tracePt t="8445" x="2336800" y="3352800"/>
          <p14:tracePt t="8452" x="2324100" y="3365500"/>
          <p14:tracePt t="8459" x="2317750" y="3371850"/>
          <p14:tracePt t="8466" x="2311400" y="3378200"/>
          <p14:tracePt t="8473" x="2311400" y="3397250"/>
          <p14:tracePt t="8480" x="2311400" y="3409950"/>
          <p14:tracePt t="8487" x="2311400" y="3422650"/>
          <p14:tracePt t="8494" x="2311400" y="3441700"/>
          <p14:tracePt t="8501" x="2317750" y="3467100"/>
          <p14:tracePt t="8508" x="2330450" y="3479800"/>
          <p14:tracePt t="8514" x="2349500" y="3511550"/>
          <p14:tracePt t="8521" x="2374900" y="3524250"/>
          <p14:tracePt t="8528" x="2400300" y="3543300"/>
          <p14:tracePt t="8535" x="2438400" y="3562350"/>
          <p14:tracePt t="8542" x="2482850" y="3568700"/>
          <p14:tracePt t="8549" x="2527300" y="3581400"/>
          <p14:tracePt t="8556" x="2584450" y="3581400"/>
          <p14:tracePt t="8563" x="2628900" y="3581400"/>
          <p14:tracePt t="8570" x="2679700" y="3581400"/>
          <p14:tracePt t="8577" x="2717800" y="3581400"/>
          <p14:tracePt t="8584" x="2743200" y="3575050"/>
          <p14:tracePt t="8591" x="2768600" y="3562350"/>
          <p14:tracePt t="8598" x="2787650" y="3556000"/>
          <p14:tracePt t="8605" x="2794000" y="3549650"/>
          <p14:tracePt t="8612" x="2800350" y="3536950"/>
          <p14:tracePt t="8619" x="2813050" y="3524250"/>
          <p14:tracePt t="8626" x="2813050" y="3505200"/>
          <p14:tracePt t="8632" x="2819400" y="3492500"/>
          <p14:tracePt t="8639" x="2825750" y="3486150"/>
          <p14:tracePt t="8646" x="2825750" y="3479800"/>
          <p14:tracePt t="8653" x="2825750" y="3467100"/>
          <p14:tracePt t="8660" x="2832100" y="3460750"/>
          <p14:tracePt t="8667" x="2838450" y="3454400"/>
          <p14:tracePt t="8674" x="2838450" y="3448050"/>
          <p14:tracePt t="8688" x="2838450" y="3441700"/>
          <p14:tracePt t="8699" x="2838450" y="3435350"/>
          <p14:tracePt t="8932" x="2844800" y="3435350"/>
          <p14:tracePt t="8936" x="2851150" y="3435350"/>
          <p14:tracePt t="8939" x="2857500" y="3435350"/>
          <p14:tracePt t="8945" x="2882900" y="3441700"/>
          <p14:tracePt t="8952" x="2921000" y="3454400"/>
          <p14:tracePt t="8959" x="2959100" y="3460750"/>
          <p14:tracePt t="8966" x="3003550" y="3473450"/>
          <p14:tracePt t="8973" x="3073400" y="3486150"/>
          <p14:tracePt t="8980" x="3143250" y="3492500"/>
          <p14:tracePt t="8987" x="3219450" y="3505200"/>
          <p14:tracePt t="8994" x="3321050" y="3511550"/>
          <p14:tracePt t="9001" x="3460750" y="3530600"/>
          <p14:tracePt t="9007" x="3575050" y="3543300"/>
          <p14:tracePt t="9014" x="3714750" y="3549650"/>
          <p14:tracePt t="9021" x="3873500" y="3562350"/>
          <p14:tracePt t="9028" x="4013200" y="3575050"/>
          <p14:tracePt t="9029" x="4032250" y="3575050"/>
          <p14:tracePt t="9035" x="4152900" y="3575050"/>
          <p14:tracePt t="9042" x="4305300" y="3581400"/>
          <p14:tracePt t="9049" x="4438650" y="3581400"/>
          <p14:tracePt t="9056" x="4591050" y="3587750"/>
          <p14:tracePt t="9063" x="4718050" y="3587750"/>
          <p14:tracePt t="9070" x="4857750" y="3594100"/>
          <p14:tracePt t="9077" x="4978400" y="3594100"/>
          <p14:tracePt t="9084" x="5067300" y="3594100"/>
          <p14:tracePt t="9091" x="5130800" y="3594100"/>
          <p14:tracePt t="9098" x="5213350" y="3594100"/>
          <p14:tracePt t="9105" x="5257800" y="3594100"/>
          <p14:tracePt t="9112" x="5295900" y="3587750"/>
          <p14:tracePt t="9119" x="5321300" y="3587750"/>
          <p14:tracePt t="9126" x="5334000" y="3587750"/>
          <p14:tracePt t="9132" x="5340350" y="3581400"/>
          <p14:tracePt t="9146" x="5346700" y="3581400"/>
          <p14:tracePt t="9175" x="5346700" y="3575050"/>
          <p14:tracePt t="9181" x="5353050" y="3575050"/>
          <p14:tracePt t="9188" x="5353050" y="3568700"/>
          <p14:tracePt t="9197" x="5353050" y="3562350"/>
          <p14:tracePt t="9268" x="5353050" y="3556000"/>
          <p14:tracePt t="9289" x="5353050" y="3549650"/>
          <p14:tracePt t="9309" x="5353050" y="3543300"/>
          <p14:tracePt t="9314" x="5346700" y="3543300"/>
          <p14:tracePt t="9318" x="5346700" y="3536950"/>
          <p14:tracePt t="9324" x="5340350" y="3536950"/>
          <p14:tracePt t="9339" x="5340350" y="3530600"/>
          <p14:tracePt t="9352" x="5334000" y="3530600"/>
          <p14:tracePt t="9364" x="5334000" y="3524250"/>
          <p14:tracePt t="9378" x="5334000" y="3517900"/>
          <p14:tracePt t="9383" x="5334000" y="3511550"/>
          <p14:tracePt t="9394" x="5327650" y="3511550"/>
          <p14:tracePt t="9398" x="5327650" y="3505200"/>
          <p14:tracePt t="9423" x="5327650" y="3498850"/>
          <p14:tracePt t="9519" x="5327650" y="3492500"/>
          <p14:tracePt t="9525" x="5327650" y="3486150"/>
          <p14:tracePt t="9554" x="5327650" y="3479800"/>
          <p14:tracePt t="9574" x="5334000" y="3479800"/>
          <p14:tracePt t="9592" x="5334000" y="3473450"/>
          <p14:tracePt t="9600" x="5340350" y="3473450"/>
          <p14:tracePt t="9612" x="5346700" y="3473450"/>
          <p14:tracePt t="9618" x="5346700" y="3467100"/>
          <p14:tracePt t="9624" x="5346700" y="3460750"/>
          <p14:tracePt t="9630" x="5353050" y="3460750"/>
          <p14:tracePt t="9633" x="5353050" y="3454400"/>
          <p14:tracePt t="9639" x="5353050" y="3448050"/>
          <p14:tracePt t="9646" x="5359400" y="3441700"/>
          <p14:tracePt t="9653" x="5372100" y="3429000"/>
          <p14:tracePt t="9660" x="5372100" y="3422650"/>
          <p14:tracePt t="9667" x="5378450" y="3403600"/>
          <p14:tracePt t="9674" x="5384800" y="3397250"/>
          <p14:tracePt t="9681" x="5391150" y="3390900"/>
          <p14:tracePt t="9688" x="5391150" y="3378200"/>
          <p14:tracePt t="9695" x="5391150" y="3365500"/>
          <p14:tracePt t="9702" x="5391150" y="3346450"/>
          <p14:tracePt t="9709" x="5384800" y="3327400"/>
          <p14:tracePt t="9716" x="5372100" y="3308350"/>
          <p14:tracePt t="9723" x="5346700" y="3276600"/>
          <p14:tracePt t="9730" x="5314950" y="3238500"/>
          <p14:tracePt t="9737" x="5283200" y="3206750"/>
          <p14:tracePt t="9744" x="5251450" y="3181350"/>
          <p14:tracePt t="9751" x="5219700" y="3155950"/>
          <p14:tracePt t="9757" x="5194300" y="3136900"/>
          <p14:tracePt t="9764" x="5168900" y="3117850"/>
          <p14:tracePt t="9771" x="5149850" y="3105150"/>
          <p14:tracePt t="9778" x="5130800" y="3092450"/>
          <p14:tracePt t="9785" x="5111750" y="3079750"/>
          <p14:tracePt t="9792" x="5099050" y="3067050"/>
          <p14:tracePt t="9799" x="5080000" y="3054350"/>
          <p14:tracePt t="9806" x="5067300" y="3041650"/>
          <p14:tracePt t="9813" x="5041900" y="3028950"/>
          <p14:tracePt t="9820" x="5016500" y="3016250"/>
          <p14:tracePt t="9827" x="4978400" y="2997200"/>
          <p14:tracePt t="9834" x="4933950" y="2990850"/>
          <p14:tracePt t="9841" x="4895850" y="2978150"/>
          <p14:tracePt t="9848" x="4851400" y="2965450"/>
          <p14:tracePt t="9855" x="4794250" y="2952750"/>
          <p14:tracePt t="9862" x="4762500" y="2952750"/>
          <p14:tracePt t="9869" x="4724400" y="2946400"/>
          <p14:tracePt t="9876" x="4699000" y="2940050"/>
          <p14:tracePt t="9882" x="4667250" y="2940050"/>
          <p14:tracePt t="9889" x="4641850" y="2940050"/>
          <p14:tracePt t="9896" x="4616450" y="2940050"/>
          <p14:tracePt t="9903" x="4591050" y="2940050"/>
          <p14:tracePt t="9910" x="4565650" y="2940050"/>
          <p14:tracePt t="9917" x="4540250" y="2940050"/>
          <p14:tracePt t="9924" x="4502150" y="2940050"/>
          <p14:tracePt t="9931" x="4464050" y="2940050"/>
          <p14:tracePt t="9938" x="4425950" y="2933700"/>
          <p14:tracePt t="9945" x="4381500" y="2933700"/>
          <p14:tracePt t="9952" x="4337050" y="2933700"/>
          <p14:tracePt t="9959" x="4298950" y="2933700"/>
          <p14:tracePt t="9966" x="4260850" y="2933700"/>
          <p14:tracePt t="9973" x="4222750" y="2933700"/>
          <p14:tracePt t="9980" x="4191000" y="2946400"/>
          <p14:tracePt t="9987" x="4165600" y="2952750"/>
          <p14:tracePt t="9994" x="4140200" y="2965450"/>
          <p14:tracePt t="10001" x="4108450" y="2990850"/>
          <p14:tracePt t="10007" x="4070350" y="3009900"/>
          <p14:tracePt t="10014" x="4032250" y="3035300"/>
          <p14:tracePt t="10021" x="3994150" y="3060700"/>
          <p14:tracePt t="10028" x="3956050" y="3079750"/>
          <p14:tracePt t="10029" x="3949700" y="3086100"/>
          <p14:tracePt t="10035" x="3924300" y="3105150"/>
          <p14:tracePt t="10042" x="3892550" y="3124200"/>
          <p14:tracePt t="10049" x="3873500" y="3143250"/>
          <p14:tracePt t="10056" x="3860800" y="3155950"/>
          <p14:tracePt t="10063" x="3854450" y="3168650"/>
          <p14:tracePt t="10070" x="3854450" y="3181350"/>
          <p14:tracePt t="10077" x="3854450" y="3200400"/>
          <p14:tracePt t="10084" x="3867150" y="3219450"/>
          <p14:tracePt t="10091" x="3873500" y="3238500"/>
          <p14:tracePt t="10098" x="3892550" y="3257550"/>
          <p14:tracePt t="10105" x="3905250" y="3276600"/>
          <p14:tracePt t="10112" x="3911600" y="3295650"/>
          <p14:tracePt t="10119" x="3924300" y="3314700"/>
          <p14:tracePt t="10126" x="3930650" y="3333750"/>
          <p14:tracePt t="10132" x="3943350" y="3352800"/>
          <p14:tracePt t="10139" x="3949700" y="3371850"/>
          <p14:tracePt t="10146" x="3962400" y="3397250"/>
          <p14:tracePt t="10153" x="3975100" y="3416300"/>
          <p14:tracePt t="10160" x="4000500" y="3448050"/>
          <p14:tracePt t="10167" x="4019550" y="3467100"/>
          <p14:tracePt t="10174" x="4038600" y="3492500"/>
          <p14:tracePt t="10181" x="4076700" y="3511550"/>
          <p14:tracePt t="10188" x="4102100" y="3530600"/>
          <p14:tracePt t="10195" x="4140200" y="3549650"/>
          <p14:tracePt t="10202" x="4184650" y="3562350"/>
          <p14:tracePt t="10209" x="4229100" y="3575050"/>
          <p14:tracePt t="10216" x="4260850" y="3581400"/>
          <p14:tracePt t="10223" x="4305300" y="3587750"/>
          <p14:tracePt t="10230" x="4330700" y="3587750"/>
          <p14:tracePt t="10237" x="4362450" y="3600450"/>
          <p14:tracePt t="10244" x="4394200" y="3600450"/>
          <p14:tracePt t="10251" x="4419600" y="3600450"/>
          <p14:tracePt t="10257" x="4438650" y="3606800"/>
          <p14:tracePt t="10264" x="4457700" y="3606800"/>
          <p14:tracePt t="10271" x="4470400" y="3606800"/>
          <p14:tracePt t="10278" x="4489450" y="3606800"/>
          <p14:tracePt t="10285" x="4508500" y="3606800"/>
          <p14:tracePt t="10292" x="4527550" y="3606800"/>
          <p14:tracePt t="10299" x="4552950" y="3606800"/>
          <p14:tracePt t="10306" x="4578350" y="3606800"/>
          <p14:tracePt t="10313" x="4597400" y="3606800"/>
          <p14:tracePt t="10320" x="4629150" y="3606800"/>
          <p14:tracePt t="10327" x="4648200" y="3606800"/>
          <p14:tracePt t="10334" x="4667250" y="3606800"/>
          <p14:tracePt t="10341" x="4686300" y="3606800"/>
          <p14:tracePt t="10348" x="4705350" y="3606800"/>
          <p14:tracePt t="10355" x="4724400" y="3600450"/>
          <p14:tracePt t="10362" x="4737100" y="3600450"/>
          <p14:tracePt t="10369" x="4756150" y="3600450"/>
          <p14:tracePt t="10375" x="4775200" y="3594100"/>
          <p14:tracePt t="10382" x="4794250" y="3594100"/>
          <p14:tracePt t="10389" x="4806950" y="3594100"/>
          <p14:tracePt t="10396" x="4826000" y="3594100"/>
          <p14:tracePt t="10403" x="4851400" y="3587750"/>
          <p14:tracePt t="10410" x="4864100" y="3587750"/>
          <p14:tracePt t="10417" x="4889500" y="3587750"/>
          <p14:tracePt t="10424" x="4908550" y="3587750"/>
          <p14:tracePt t="10431" x="4933950" y="3587750"/>
          <p14:tracePt t="10438" x="4953000" y="3587750"/>
          <p14:tracePt t="10445" x="4965700" y="3587750"/>
          <p14:tracePt t="10452" x="4984750" y="3587750"/>
          <p14:tracePt t="10459" x="4991100" y="3587750"/>
          <p14:tracePt t="10656" x="4997450" y="3587750"/>
          <p14:tracePt t="10866" x="5003800" y="3587750"/>
          <p14:tracePt t="10924" x="5010150" y="3587750"/>
          <p14:tracePt t="10960" x="5010150" y="3594100"/>
          <p14:tracePt t="10973" x="5016500" y="3594100"/>
          <p14:tracePt t="11004" x="5022850" y="3594100"/>
          <p14:tracePt t="11006" x="5022850" y="3600450"/>
          <p14:tracePt t="11032" x="5029200" y="3600450"/>
          <p14:tracePt t="11067" x="5035550" y="3600450"/>
          <p14:tracePt t="11084" x="5035550" y="3606800"/>
          <p14:tracePt t="11120" x="5041900" y="3606800"/>
          <p14:tracePt t="11154" x="5048250" y="3606800"/>
          <p14:tracePt t="11177" x="5054600" y="3606800"/>
          <p14:tracePt t="11185" x="5060950" y="3606800"/>
          <p14:tracePt t="11243" x="5054600" y="3606800"/>
          <p14:tracePt t="11765" x="5048250" y="3613150"/>
          <p14:tracePt t="11772" x="5041900" y="3613150"/>
          <p14:tracePt t="11799" x="5035550" y="3613150"/>
          <p14:tracePt t="11806" x="5041900" y="3613150"/>
          <p14:tracePt t="11849" x="5041900" y="3619500"/>
          <p14:tracePt t="11920" x="5041900" y="3625850"/>
          <p14:tracePt t="11929" x="5041900" y="3632200"/>
          <p14:tracePt t="11932" x="5041900" y="3638550"/>
          <p14:tracePt t="11934" x="5048250" y="3638550"/>
          <p14:tracePt t="11938" x="5048250" y="3651250"/>
          <p14:tracePt t="11963" x="5048250" y="3657600"/>
          <p14:tracePt t="11977" x="5048250" y="3663950"/>
          <p14:tracePt t="11989" x="5041900" y="3663950"/>
          <p14:tracePt t="11993" x="5035550" y="3663950"/>
          <p14:tracePt t="12050" x="5035550" y="3670300"/>
          <p14:tracePt t="12128" x="5035550" y="3676650"/>
          <p14:tracePt t="12173" x="5035550" y="3683000"/>
          <p14:tracePt t="12604" x="5041900" y="36830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391652"/>
            <a:ext cx="9728200" cy="609600"/>
          </a:xfrm>
        </p:spPr>
        <p:txBody>
          <a:bodyPr/>
          <a:lstStyle/>
          <a:p>
            <a:r>
              <a:rPr lang="ko-KR" altLang="en-US" sz="1800" b="1" dirty="0"/>
              <a:t>프로젝트</a:t>
            </a:r>
            <a:r>
              <a:rPr lang="en-US" altLang="ko-KR" sz="1800" b="1" dirty="0"/>
              <a:t>(Project)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속성</a:t>
            </a:r>
            <a:r>
              <a:rPr lang="en-US" altLang="ko-KR" sz="1800" b="1" dirty="0"/>
              <a:t>(properties)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Microsoft Macro Assembler -&gt; General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Include Paths –&gt;Add C:\Irvine </a:t>
            </a:r>
            <a:r>
              <a:rPr lang="en-US" altLang="ko-KR" sz="1800" b="1" dirty="0">
                <a:solidFill>
                  <a:srgbClr val="FF0000"/>
                </a:solidFill>
              </a:rPr>
              <a:t>(the first letter of Irvine is capital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ko-KR" sz="1800" b="1" dirty="0" err="1">
                <a:solidFill>
                  <a:srgbClr val="FF0000"/>
                </a:solidFill>
              </a:rPr>
              <a:t>i</a:t>
            </a:r>
            <a:r>
              <a:rPr lang="en-US" altLang="ko-KR" sz="1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2604C0-62CE-4A14-8830-A2740279D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639" y="2001252"/>
            <a:ext cx="6024562" cy="42789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5545B5E-ACDE-465C-811D-4DCB30A036ED}"/>
              </a:ext>
            </a:extLst>
          </p:cNvPr>
          <p:cNvSpPr/>
          <p:nvPr/>
        </p:nvSpPr>
        <p:spPr>
          <a:xfrm>
            <a:off x="4000500" y="3819525"/>
            <a:ext cx="1143000" cy="13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AFA07E-C9D7-411A-9E39-EBEC800D8319}"/>
              </a:ext>
            </a:extLst>
          </p:cNvPr>
          <p:cNvSpPr/>
          <p:nvPr/>
        </p:nvSpPr>
        <p:spPr>
          <a:xfrm>
            <a:off x="5343524" y="3352802"/>
            <a:ext cx="2276475" cy="133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26EBDAB2-13B5-498E-AB38-AE4F95AEB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68"/>
    </mc:Choice>
    <mc:Fallback>
      <p:transition spd="slow" advTm="25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4" x="5035550" y="3683000"/>
          <p14:tracePt t="559" x="5029200" y="3676650"/>
          <p14:tracePt t="563" x="5022850" y="3676650"/>
          <p14:tracePt t="566" x="5022850" y="3670300"/>
          <p14:tracePt t="573" x="5010150" y="3663950"/>
          <p14:tracePt t="580" x="4997450" y="3651250"/>
          <p14:tracePt t="587" x="4978400" y="3638550"/>
          <p14:tracePt t="594" x="4946650" y="3613150"/>
          <p14:tracePt t="601" x="4902200" y="3594100"/>
          <p14:tracePt t="608" x="4851400" y="3568700"/>
          <p14:tracePt t="615" x="4787900" y="3536950"/>
          <p14:tracePt t="622" x="4724400" y="3505200"/>
          <p14:tracePt t="629" x="4648200" y="3467100"/>
          <p14:tracePt t="636" x="4502150" y="3397250"/>
          <p14:tracePt t="643" x="4368800" y="3321050"/>
          <p14:tracePt t="650" x="4203700" y="3251200"/>
          <p14:tracePt t="657" x="4038600" y="3175000"/>
          <p14:tracePt t="664" x="3886200" y="3098800"/>
          <p14:tracePt t="671" x="3746500" y="3035300"/>
          <p14:tracePt t="678" x="3625850" y="2971800"/>
          <p14:tracePt t="685" x="3530600" y="2927350"/>
          <p14:tracePt t="692" x="3454400" y="2889250"/>
          <p14:tracePt t="698" x="3371850" y="2851150"/>
          <p14:tracePt t="705" x="3289300" y="2819400"/>
          <p14:tracePt t="712" x="3225800" y="2794000"/>
          <p14:tracePt t="719" x="3130550" y="2768600"/>
          <p14:tracePt t="726" x="3060700" y="2743200"/>
          <p14:tracePt t="733" x="2965450" y="2717800"/>
          <p14:tracePt t="740" x="2870200" y="2705100"/>
          <p14:tracePt t="747" x="2806700" y="2686050"/>
          <p14:tracePt t="754" x="2698750" y="2673350"/>
          <p14:tracePt t="761" x="2628900" y="2673350"/>
          <p14:tracePt t="768" x="2571750" y="2667000"/>
          <p14:tracePt t="775" x="2514600" y="2667000"/>
          <p14:tracePt t="782" x="2457450" y="2667000"/>
          <p14:tracePt t="789" x="2432050" y="2667000"/>
          <p14:tracePt t="796" x="2425700" y="2667000"/>
          <p14:tracePt t="1275" x="2425700" y="2660650"/>
          <p14:tracePt t="1372" x="2432050" y="2660650"/>
          <p14:tracePt t="1373" x="2438400" y="2660650"/>
          <p14:tracePt t="1382" x="2444750" y="2660650"/>
          <p14:tracePt t="1389" x="2451100" y="2660650"/>
          <p14:tracePt t="1398" x="2457450" y="2660650"/>
          <p14:tracePt t="1402" x="2463800" y="2660650"/>
          <p14:tracePt t="1410" x="2470150" y="2660650"/>
          <p14:tracePt t="1414" x="2476500" y="2660650"/>
          <p14:tracePt t="1421" x="2482850" y="2654300"/>
          <p14:tracePt t="1428" x="2489200" y="2654300"/>
          <p14:tracePt t="1442" x="2495550" y="2654300"/>
          <p14:tracePt t="1448" x="2501900" y="2654300"/>
          <p14:tracePt t="1459" x="2501900" y="2647950"/>
          <p14:tracePt t="1463" x="2508250" y="2647950"/>
          <p14:tracePt t="1564" x="2514600" y="2647950"/>
          <p14:tracePt t="1602" x="2520950" y="2647950"/>
          <p14:tracePt t="2580" x="2527300" y="2647950"/>
          <p14:tracePt t="2601" x="2527300" y="2641600"/>
          <p14:tracePt t="2607" x="2533650" y="2641600"/>
          <p14:tracePt t="2658" x="2540000" y="2641600"/>
          <p14:tracePt t="2682" x="2546350" y="2641600"/>
          <p14:tracePt t="2690" x="2546350" y="2635250"/>
          <p14:tracePt t="2704" x="2552700" y="2635250"/>
          <p14:tracePt t="2710" x="2552700" y="2628900"/>
          <p14:tracePt t="3124" x="2559050" y="2628900"/>
          <p14:tracePt t="3251" x="2559050" y="2622550"/>
          <p14:tracePt t="3257" x="2565400" y="2622550"/>
          <p14:tracePt t="3416" x="2565400" y="2616200"/>
          <p14:tracePt t="3427" x="2571750" y="2616200"/>
          <p14:tracePt t="3428" x="2571750" y="2609850"/>
          <p14:tracePt t="3463" x="2578100" y="2609850"/>
          <p14:tracePt t="3466" x="2578100" y="2603500"/>
          <p14:tracePt t="3482" x="2584450" y="2603500"/>
          <p14:tracePt t="3488" x="2584450" y="2597150"/>
          <p14:tracePt t="3490" x="2590800" y="2597150"/>
          <p14:tracePt t="3497" x="2603500" y="2590800"/>
          <p14:tracePt t="3504" x="2622550" y="2578100"/>
          <p14:tracePt t="3511" x="2641600" y="2565400"/>
          <p14:tracePt t="3518" x="2673350" y="2546350"/>
          <p14:tracePt t="3525" x="2705100" y="2520950"/>
          <p14:tracePt t="3532" x="2749550" y="2489200"/>
          <p14:tracePt t="3539" x="2806700" y="2457450"/>
          <p14:tracePt t="3546" x="2851150" y="2425700"/>
          <p14:tracePt t="3553" x="2901950" y="2393950"/>
          <p14:tracePt t="3560" x="2952750" y="2349500"/>
          <p14:tracePt t="3566" x="2997200" y="2305050"/>
          <p14:tracePt t="3573" x="3054350" y="2260600"/>
          <p14:tracePt t="3580" x="3092450" y="2216150"/>
          <p14:tracePt t="3587" x="3130550" y="2178050"/>
          <p14:tracePt t="3594" x="3155950" y="2139950"/>
          <p14:tracePt t="3601" x="3175000" y="2108200"/>
          <p14:tracePt t="3608" x="3187700" y="2070100"/>
          <p14:tracePt t="3615" x="3194050" y="2044700"/>
          <p14:tracePt t="3622" x="3200400" y="2019300"/>
          <p14:tracePt t="3629" x="3200400" y="1993900"/>
          <p14:tracePt t="3636" x="3200400" y="1968500"/>
          <p14:tracePt t="3643" x="3200400" y="1955800"/>
          <p14:tracePt t="3650" x="3200400" y="1943100"/>
          <p14:tracePt t="3657" x="3200400" y="1936750"/>
          <p14:tracePt t="3664" x="3200400" y="1924050"/>
          <p14:tracePt t="3671" x="3200400" y="1917700"/>
          <p14:tracePt t="3685" x="3200400" y="1911350"/>
          <p14:tracePt t="3692" x="3206750" y="1911350"/>
          <p14:tracePt t="3707" x="3206750" y="1905000"/>
          <p14:tracePt t="3714" x="3206750" y="1898650"/>
          <p14:tracePt t="3722" x="3213100" y="1898650"/>
          <p14:tracePt t="3726" x="3219450" y="1892300"/>
          <p14:tracePt t="3734" x="3219450" y="1885950"/>
          <p14:tracePt t="3736" x="3225800" y="1885950"/>
          <p14:tracePt t="3740" x="3225800" y="1879600"/>
          <p14:tracePt t="3747" x="3232150" y="1866900"/>
          <p14:tracePt t="3754" x="3238500" y="1860550"/>
          <p14:tracePt t="3761" x="3244850" y="1854200"/>
          <p14:tracePt t="3768" x="3251200" y="1841500"/>
          <p14:tracePt t="3775" x="3257550" y="1828800"/>
          <p14:tracePt t="3782" x="3263900" y="1816100"/>
          <p14:tracePt t="3789" x="3270250" y="1809750"/>
          <p14:tracePt t="3796" x="3276600" y="1797050"/>
          <p14:tracePt t="3803" x="3282950" y="1784350"/>
          <p14:tracePt t="3810" x="3282950" y="1765300"/>
          <p14:tracePt t="3816" x="3295650" y="1758950"/>
          <p14:tracePt t="3823" x="3295650" y="1739900"/>
          <p14:tracePt t="3830" x="3302000" y="1733550"/>
          <p14:tracePt t="3837" x="3308350" y="1714500"/>
          <p14:tracePt t="3844" x="3314700" y="1708150"/>
          <p14:tracePt t="3851" x="3321050" y="1701800"/>
          <p14:tracePt t="3858" x="3327400" y="1689100"/>
          <p14:tracePt t="3865" x="3333750" y="1682750"/>
          <p14:tracePt t="3872" x="3333750" y="1676400"/>
          <p14:tracePt t="3879" x="3340100" y="1676400"/>
          <p14:tracePt t="3886" x="3340100" y="1670050"/>
          <p14:tracePt t="3893" x="3340100" y="1663700"/>
          <p14:tracePt t="3900" x="3340100" y="1657350"/>
          <p14:tracePt t="3916" x="3340100" y="1651000"/>
          <p14:tracePt t="3918" x="3346450" y="1651000"/>
          <p14:tracePt t="3932" x="3346450" y="1644650"/>
          <p14:tracePt t="3939" x="3346450" y="1638300"/>
          <p14:tracePt t="3941" x="3352800" y="1638300"/>
          <p14:tracePt t="3957" x="3352800" y="1631950"/>
          <p14:tracePt t="3968" x="3352800" y="1625600"/>
          <p14:tracePt t="3977" x="3359150" y="1625600"/>
          <p14:tracePt t="4001" x="3359150" y="1619250"/>
          <p14:tracePt t="4208" x="3365500" y="1619250"/>
          <p14:tracePt t="4224" x="3371850" y="1619250"/>
          <p14:tracePt t="4226" x="3378200" y="1619250"/>
          <p14:tracePt t="4232" x="3384550" y="1619250"/>
          <p14:tracePt t="4237" x="3390900" y="1619250"/>
          <p14:tracePt t="4240" x="3390900" y="1625600"/>
          <p14:tracePt t="4247" x="3403600" y="1625600"/>
          <p14:tracePt t="4254" x="3416300" y="1625600"/>
          <p14:tracePt t="4261" x="3429000" y="1631950"/>
          <p14:tracePt t="4268" x="3441700" y="1631950"/>
          <p14:tracePt t="4275" x="3467100" y="1644650"/>
          <p14:tracePt t="4282" x="3498850" y="1651000"/>
          <p14:tracePt t="4289" x="3530600" y="1663700"/>
          <p14:tracePt t="4296" x="3568700" y="1670050"/>
          <p14:tracePt t="4303" x="3606800" y="1682750"/>
          <p14:tracePt t="4310" x="3657600" y="1689100"/>
          <p14:tracePt t="4316" x="3714750" y="1701800"/>
          <p14:tracePt t="4323" x="3771900" y="1701800"/>
          <p14:tracePt t="4330" x="3822700" y="1701800"/>
          <p14:tracePt t="4337" x="3873500" y="1701800"/>
          <p14:tracePt t="4344" x="3937000" y="1708150"/>
          <p14:tracePt t="4351" x="3987800" y="1708150"/>
          <p14:tracePt t="4358" x="4025900" y="1708150"/>
          <p14:tracePt t="4365" x="4076700" y="1708150"/>
          <p14:tracePt t="4372" x="4114800" y="1708150"/>
          <p14:tracePt t="4379" x="4152900" y="1708150"/>
          <p14:tracePt t="4386" x="4191000" y="1708150"/>
          <p14:tracePt t="4393" x="4235450" y="1708150"/>
          <p14:tracePt t="4400" x="4273550" y="1708150"/>
          <p14:tracePt t="4407" x="4324350" y="1701800"/>
          <p14:tracePt t="4414" x="4368800" y="1695450"/>
          <p14:tracePt t="4421" x="4419600" y="1689100"/>
          <p14:tracePt t="4428" x="4470400" y="1682750"/>
          <p14:tracePt t="4435" x="4502150" y="1682750"/>
          <p14:tracePt t="4442" x="4533900" y="1676400"/>
          <p14:tracePt t="4448" x="4552950" y="1670050"/>
          <p14:tracePt t="4455" x="4565650" y="1670050"/>
          <p14:tracePt t="4462" x="4572000" y="1663700"/>
          <p14:tracePt t="4488" x="4578350" y="1663700"/>
          <p14:tracePt t="4738" x="4584700" y="1663700"/>
          <p14:tracePt t="4771" x="4591050" y="1663700"/>
          <p14:tracePt t="4789" x="4597400" y="1663700"/>
          <p14:tracePt t="4840" x="4603750" y="1663700"/>
          <p14:tracePt t="4847" x="4610100" y="1663700"/>
          <p14:tracePt t="4854" x="4616450" y="1663700"/>
          <p14:tracePt t="4855" x="4616450" y="1670050"/>
          <p14:tracePt t="4858" x="4622800" y="1676400"/>
          <p14:tracePt t="4865" x="4635500" y="1682750"/>
          <p14:tracePt t="4872" x="4648200" y="1689100"/>
          <p14:tracePt t="5287" x="4654550" y="1689100"/>
          <p14:tracePt t="5288" x="4660900" y="1689100"/>
          <p14:tracePt t="5292" x="4667250" y="1689100"/>
          <p14:tracePt t="5296" x="4673600" y="1689100"/>
          <p14:tracePt t="5303" x="4686300" y="1689100"/>
          <p14:tracePt t="5309" x="4699000" y="1695450"/>
          <p14:tracePt t="5316" x="4724400" y="1708150"/>
          <p14:tracePt t="5323" x="4749800" y="1714500"/>
          <p14:tracePt t="5330" x="4787900" y="1714500"/>
          <p14:tracePt t="5337" x="4826000" y="1727200"/>
          <p14:tracePt t="5344" x="4864100" y="1733550"/>
          <p14:tracePt t="5351" x="4902200" y="1733550"/>
          <p14:tracePt t="5358" x="4933950" y="1746250"/>
          <p14:tracePt t="5365" x="4965700" y="1746250"/>
          <p14:tracePt t="5372" x="4991100" y="1752600"/>
          <p14:tracePt t="5379" x="5016500" y="1758950"/>
          <p14:tracePt t="5386" x="5035550" y="1758950"/>
          <p14:tracePt t="5393" x="5054600" y="1758950"/>
          <p14:tracePt t="5400" x="5073650" y="1758950"/>
          <p14:tracePt t="5407" x="5092700" y="1765300"/>
          <p14:tracePt t="5414" x="5111750" y="1771650"/>
          <p14:tracePt t="5421" x="5130800" y="1771650"/>
          <p14:tracePt t="5428" x="5156200" y="1771650"/>
          <p14:tracePt t="5435" x="5175250" y="1778000"/>
          <p14:tracePt t="5441" x="5200650" y="1778000"/>
          <p14:tracePt t="5448" x="5219700" y="1784350"/>
          <p14:tracePt t="5455" x="5238750" y="1790700"/>
          <p14:tracePt t="5462" x="5264150" y="1797050"/>
          <p14:tracePt t="5469" x="5283200" y="1803400"/>
          <p14:tracePt t="5476" x="5295900" y="1809750"/>
          <p14:tracePt t="5483" x="5308600" y="1816100"/>
          <p14:tracePt t="5490" x="5308600" y="1822450"/>
          <p14:tracePt t="5497" x="5314950" y="1828800"/>
          <p14:tracePt t="5504" x="5314950" y="1835150"/>
          <p14:tracePt t="5511" x="5314950" y="1841500"/>
          <p14:tracePt t="5518" x="5314950" y="1847850"/>
          <p14:tracePt t="5525" x="5314950" y="1860550"/>
          <p14:tracePt t="5532" x="5308600" y="1873250"/>
          <p14:tracePt t="5539" x="5308600" y="1892300"/>
          <p14:tracePt t="5546" x="5302250" y="1911350"/>
          <p14:tracePt t="5553" x="5295900" y="1936750"/>
          <p14:tracePt t="5560" x="5289550" y="1962150"/>
          <p14:tracePt t="5566" x="5289550" y="1993900"/>
          <p14:tracePt t="5573" x="5289550" y="2025650"/>
          <p14:tracePt t="5580" x="5289550" y="2063750"/>
          <p14:tracePt t="5587" x="5289550" y="2089150"/>
          <p14:tracePt t="5594" x="5289550" y="2127250"/>
          <p14:tracePt t="5601" x="5289550" y="2159000"/>
          <p14:tracePt t="5608" x="5289550" y="2197100"/>
          <p14:tracePt t="5615" x="5289550" y="2228850"/>
          <p14:tracePt t="5622" x="5276850" y="2260600"/>
          <p14:tracePt t="5629" x="5270500" y="2292350"/>
          <p14:tracePt t="5636" x="5264150" y="2317750"/>
          <p14:tracePt t="5643" x="5251450" y="2343150"/>
          <p14:tracePt t="5650" x="5245100" y="2355850"/>
          <p14:tracePt t="5657" x="5245100" y="2374900"/>
          <p14:tracePt t="5664" x="5238750" y="2387600"/>
          <p14:tracePt t="5671" x="5238750" y="2400300"/>
          <p14:tracePt t="5678" x="5232400" y="2400300"/>
          <p14:tracePt t="5685" x="5232400" y="2406650"/>
          <p14:tracePt t="5789" x="5232400" y="2413000"/>
          <p14:tracePt t="5792" x="5232400" y="2419350"/>
          <p14:tracePt t="5798" x="5232400" y="2425700"/>
          <p14:tracePt t="5803" x="5232400" y="2432050"/>
          <p14:tracePt t="5810" x="5232400" y="2444750"/>
          <p14:tracePt t="5816" x="5232400" y="2457450"/>
          <p14:tracePt t="5823" x="5232400" y="2476500"/>
          <p14:tracePt t="5830" x="5232400" y="2501900"/>
          <p14:tracePt t="5837" x="5232400" y="2527300"/>
          <p14:tracePt t="5844" x="5232400" y="2559050"/>
          <p14:tracePt t="5851" x="5226050" y="2584450"/>
          <p14:tracePt t="5858" x="5207000" y="2622550"/>
          <p14:tracePt t="5865" x="5194300" y="2660650"/>
          <p14:tracePt t="5872" x="5175250" y="2698750"/>
          <p14:tracePt t="5879" x="5156200" y="2736850"/>
          <p14:tracePt t="5886" x="5137150" y="2781300"/>
          <p14:tracePt t="5893" x="5118100" y="2825750"/>
          <p14:tracePt t="5900" x="5099050" y="2889250"/>
          <p14:tracePt t="5907" x="5086350" y="2946400"/>
          <p14:tracePt t="5914" x="5067300" y="3016250"/>
          <p14:tracePt t="5921" x="5054600" y="3079750"/>
          <p14:tracePt t="5928" x="5041900" y="3136900"/>
          <p14:tracePt t="5935" x="5029200" y="3206750"/>
          <p14:tracePt t="5941" x="5010150" y="3276600"/>
          <p14:tracePt t="5948" x="4991100" y="3352800"/>
          <p14:tracePt t="5955" x="4984750" y="3409950"/>
          <p14:tracePt t="5962" x="4965700" y="3492500"/>
          <p14:tracePt t="5969" x="4965700" y="3568700"/>
          <p14:tracePt t="5976" x="4965700" y="3632200"/>
          <p14:tracePt t="5983" x="4965700" y="3695700"/>
          <p14:tracePt t="5990" x="4959350" y="3759200"/>
          <p14:tracePt t="5997" x="4946650" y="3810000"/>
          <p14:tracePt t="6004" x="4940300" y="3854450"/>
          <p14:tracePt t="6011" x="4933950" y="3879850"/>
          <p14:tracePt t="6018" x="4914900" y="3911600"/>
          <p14:tracePt t="6025" x="4895850" y="3943350"/>
          <p14:tracePt t="6032" x="4883150" y="3962400"/>
          <p14:tracePt t="6039" x="4870450" y="3975100"/>
          <p14:tracePt t="6046" x="4857750" y="3987800"/>
          <p14:tracePt t="6053" x="4851400" y="3994150"/>
          <p14:tracePt t="6060" x="4845050" y="4000500"/>
          <p14:tracePt t="6066" x="4838700" y="4013200"/>
          <p14:tracePt t="6073" x="4838700" y="4019550"/>
          <p14:tracePt t="6080" x="4832350" y="4025900"/>
          <p14:tracePt t="6087" x="4832350" y="4032250"/>
          <p14:tracePt t="6094" x="4832350" y="4038600"/>
          <p14:tracePt t="6119" x="4826000" y="4038600"/>
          <p14:tracePt t="6124" x="4826000" y="4044950"/>
          <p14:tracePt t="6129" x="4819650" y="4044950"/>
          <p14:tracePt t="6134" x="4813300" y="4051300"/>
          <p14:tracePt t="6139" x="4806950" y="4051300"/>
          <p14:tracePt t="6143" x="4800600" y="4057650"/>
          <p14:tracePt t="6150" x="4781550" y="4064000"/>
          <p14:tracePt t="6157" x="4762500" y="4076700"/>
          <p14:tracePt t="6164" x="4737100" y="4083050"/>
          <p14:tracePt t="6171" x="4711700" y="4089400"/>
          <p14:tracePt t="6178" x="4692650" y="4095750"/>
          <p14:tracePt t="6185" x="4673600" y="4095750"/>
          <p14:tracePt t="6191" x="4660900" y="4095750"/>
          <p14:tracePt t="6198" x="4654550" y="4095750"/>
          <p14:tracePt t="6205" x="4641850" y="4083050"/>
          <p14:tracePt t="6212" x="4635500" y="4076700"/>
          <p14:tracePt t="6219" x="4629150" y="4070350"/>
          <p14:tracePt t="6226" x="4622800" y="4064000"/>
          <p14:tracePt t="6233" x="4616450" y="4057650"/>
          <p14:tracePt t="6240" x="4610100" y="4051300"/>
          <p14:tracePt t="6254" x="4603750" y="4044950"/>
          <p14:tracePt t="6268" x="4597400" y="4044950"/>
          <p14:tracePt t="6275" x="4591050" y="4038600"/>
          <p14:tracePt t="6290" x="4584700" y="4038600"/>
          <p14:tracePt t="6618" x="4584700" y="4032250"/>
          <p14:tracePt t="6636" x="4584700" y="4025900"/>
          <p14:tracePt t="6651" x="4584700" y="4019550"/>
          <p14:tracePt t="6653" x="4591050" y="4019550"/>
          <p14:tracePt t="6661" x="4597400" y="4019550"/>
          <p14:tracePt t="6675" x="4597400" y="4013200"/>
          <p14:tracePt t="6682" x="4603750" y="4013200"/>
          <p14:tracePt t="6689" x="4603750" y="4006850"/>
          <p14:tracePt t="6694" x="4610100" y="4006850"/>
          <p14:tracePt t="6704" x="4616450" y="4000500"/>
          <p14:tracePt t="6710" x="4622800" y="4000500"/>
          <p14:tracePt t="6721" x="4622800" y="3994150"/>
          <p14:tracePt t="6727" x="4629150" y="3994150"/>
          <p14:tracePt t="6742" x="4629150" y="3987800"/>
          <p14:tracePt t="6745" x="4635500" y="3987800"/>
          <p14:tracePt t="6764" x="4635500" y="3981450"/>
          <p14:tracePt t="6767" x="4641850" y="3981450"/>
          <p14:tracePt t="6772" x="4648200" y="3981450"/>
          <p14:tracePt t="6781" x="4648200" y="3975100"/>
          <p14:tracePt t="6782" x="4654550" y="3975100"/>
          <p14:tracePt t="6791" x="4660900" y="3975100"/>
          <p14:tracePt t="6796" x="4660900" y="3968750"/>
          <p14:tracePt t="6803" x="4667250" y="3968750"/>
          <p14:tracePt t="6810" x="4673600" y="3968750"/>
          <p14:tracePt t="6820" x="4679950" y="3968750"/>
          <p14:tracePt t="6823" x="4679950" y="3962400"/>
          <p14:tracePt t="6837" x="4686300" y="3962400"/>
          <p14:tracePt t="6840" x="4686300" y="3956050"/>
          <p14:tracePt t="6854" x="4692650" y="3956050"/>
          <p14:tracePt t="6965" x="4699000" y="3956050"/>
          <p14:tracePt t="6993" x="4705350" y="3956050"/>
          <p14:tracePt t="7041" x="4711700" y="3956050"/>
          <p14:tracePt t="7072" x="4718050" y="3956050"/>
          <p14:tracePt t="7089" x="4724400" y="3956050"/>
          <p14:tracePt t="7095" x="4724400" y="3962400"/>
          <p14:tracePt t="7107" x="4730750" y="3962400"/>
          <p14:tracePt t="7128" x="4737100" y="3962400"/>
          <p14:tracePt t="7136" x="4737100" y="3968750"/>
          <p14:tracePt t="7161" x="4743450" y="3968750"/>
          <p14:tracePt t="7169" x="4749800" y="3968750"/>
          <p14:tracePt t="7177" x="4749800" y="3975100"/>
          <p14:tracePt t="7182" x="4756150" y="3975100"/>
          <p14:tracePt t="7187" x="4756150" y="3981450"/>
          <p14:tracePt t="7192" x="4762500" y="3987800"/>
          <p14:tracePt t="7201" x="4762500" y="3994150"/>
          <p14:tracePt t="7205" x="4768850" y="3994150"/>
          <p14:tracePt t="7212" x="4775200" y="4000500"/>
          <p14:tracePt t="7226" x="4781550" y="4000500"/>
          <p14:tracePt t="7233" x="4781550" y="4006850"/>
          <p14:tracePt t="7273" x="4787900" y="4006850"/>
          <p14:tracePt t="7303" x="4787900" y="4013200"/>
          <p14:tracePt t="7440" x="4794250" y="4013200"/>
          <p14:tracePt t="7474" x="4800600" y="4013200"/>
          <p14:tracePt t="7480" x="4806950" y="4013200"/>
          <p14:tracePt t="7484" x="4806950" y="4019550"/>
          <p14:tracePt t="7493" x="4813300" y="4019550"/>
          <p14:tracePt t="7495" x="4813300" y="4025900"/>
          <p14:tracePt t="7502" x="4819650" y="4025900"/>
          <p14:tracePt t="7504" x="4819650" y="4032250"/>
          <p14:tracePt t="7511" x="4832350" y="4038600"/>
          <p14:tracePt t="7518" x="4851400" y="4044950"/>
          <p14:tracePt t="7525" x="4870450" y="4051300"/>
          <p14:tracePt t="7532" x="4876800" y="4051300"/>
          <p14:tracePt t="7955" x="4883150" y="4051300"/>
          <p14:tracePt t="7963" x="4883150" y="4044950"/>
          <p14:tracePt t="7964" x="4889500" y="4044950"/>
          <p14:tracePt t="7969" x="4889500" y="4038600"/>
          <p14:tracePt t="7976" x="4895850" y="4032250"/>
          <p14:tracePt t="7983" x="4908550" y="4025900"/>
          <p14:tracePt t="7990" x="4914900" y="4019550"/>
          <p14:tracePt t="7997" x="4921250" y="4013200"/>
          <p14:tracePt t="8037" x="4927600" y="4013200"/>
          <p14:tracePt t="8049" x="4933950" y="4013200"/>
          <p14:tracePt t="8062" x="4940300" y="4013200"/>
          <p14:tracePt t="8086" x="4946650" y="4013200"/>
          <p14:tracePt t="8112" x="4953000" y="4013200"/>
          <p14:tracePt t="8119" x="4959350" y="4013200"/>
          <p14:tracePt t="8131" x="4965700" y="4013200"/>
          <p14:tracePt t="8140" x="4972050" y="4013200"/>
          <p14:tracePt t="8147" x="4978400" y="4013200"/>
          <p14:tracePt t="8150" x="4984750" y="4013200"/>
          <p14:tracePt t="8157" x="4991100" y="4013200"/>
          <p14:tracePt t="8164" x="4997450" y="4013200"/>
          <p14:tracePt t="8173" x="5003800" y="4013200"/>
          <p14:tracePt t="8178" x="5010150" y="4013200"/>
          <p14:tracePt t="8194" x="5016500" y="4013200"/>
          <p14:tracePt t="8214" x="5022850" y="4013200"/>
          <p14:tracePt t="8230" x="5029200" y="4013200"/>
          <p14:tracePt t="8236" x="5035550" y="4013200"/>
          <p14:tracePt t="8248" x="5041900" y="4013200"/>
          <p14:tracePt t="8267" x="5048250" y="4013200"/>
          <p14:tracePt t="8319" x="5054600" y="4013200"/>
          <p14:tracePt t="8710" x="5060950" y="4013200"/>
          <p14:tracePt t="8879" x="5054600" y="4013200"/>
          <p14:tracePt t="8885" x="5048250" y="4013200"/>
          <p14:tracePt t="8888" x="5041900" y="4013200"/>
          <p14:tracePt t="8893" x="5035550" y="4013200"/>
          <p14:tracePt t="8900" x="5022850" y="4013200"/>
          <p14:tracePt t="8907" x="5003800" y="4013200"/>
          <p14:tracePt t="8914" x="4984750" y="4019550"/>
          <p14:tracePt t="8921" x="4965700" y="4019550"/>
          <p14:tracePt t="8928" x="4946650" y="4025900"/>
          <p14:tracePt t="8935" x="4921250" y="4025900"/>
          <p14:tracePt t="8941" x="4889500" y="4032250"/>
          <p14:tracePt t="8948" x="4851400" y="4038600"/>
          <p14:tracePt t="8955" x="4826000" y="4044950"/>
          <p14:tracePt t="8962" x="4800600" y="4051300"/>
          <p14:tracePt t="8969" x="4775200" y="4051300"/>
          <p14:tracePt t="8976" x="4756150" y="4051300"/>
          <p14:tracePt t="8983" x="4730750" y="4051300"/>
          <p14:tracePt t="8990" x="4718050" y="4051300"/>
          <p14:tracePt t="8997" x="4692650" y="4051300"/>
          <p14:tracePt t="9004" x="4673600" y="4051300"/>
          <p14:tracePt t="9011" x="4654550" y="4051300"/>
          <p14:tracePt t="9018" x="4641850" y="4051300"/>
          <p14:tracePt t="9025" x="4622800" y="4051300"/>
          <p14:tracePt t="9032" x="4616450" y="4057650"/>
          <p14:tracePt t="9039" x="4603750" y="4057650"/>
          <p14:tracePt t="9046" x="4597400" y="4057650"/>
          <p14:tracePt t="9053" x="4584700" y="4057650"/>
          <p14:tracePt t="9060" x="4578350" y="4064000"/>
          <p14:tracePt t="9066" x="4572000" y="4064000"/>
          <p14:tracePt t="9073" x="4565650" y="4064000"/>
          <p14:tracePt t="9080" x="4559300" y="4064000"/>
          <p14:tracePt t="9081" x="4552950" y="4064000"/>
          <p14:tracePt t="9087" x="4552950" y="4070350"/>
          <p14:tracePt t="9094" x="4546600" y="4070350"/>
          <p14:tracePt t="9101" x="4540250" y="4070350"/>
          <p14:tracePt t="9108" x="4533900" y="4076700"/>
          <p14:tracePt t="9115" x="4521200" y="4083050"/>
          <p14:tracePt t="9122" x="4514850" y="4089400"/>
          <p14:tracePt t="9129" x="4508500" y="4095750"/>
          <p14:tracePt t="9136" x="4495800" y="4095750"/>
          <p14:tracePt t="9143" x="4489450" y="4102100"/>
          <p14:tracePt t="9157" x="4483100" y="4108450"/>
          <p14:tracePt t="9171" x="4476750" y="4108450"/>
          <p14:tracePt t="9570" x="4483100" y="4108450"/>
          <p14:tracePt t="9596" x="4489450" y="4108450"/>
          <p14:tracePt t="9610" x="4495800" y="4108450"/>
          <p14:tracePt t="9617" x="4502150" y="4108450"/>
          <p14:tracePt t="9632" x="4508500" y="4108450"/>
          <p14:tracePt t="9648" x="4514850" y="4108450"/>
          <p14:tracePt t="9659" x="4521200" y="4108450"/>
          <p14:tracePt t="9663" x="4527550" y="4108450"/>
          <p14:tracePt t="9671" x="4533900" y="4108450"/>
          <p14:tracePt t="9678" x="4540250" y="4108450"/>
          <p14:tracePt t="9687" x="4546600" y="4108450"/>
          <p14:tracePt t="9697" x="4552950" y="4108450"/>
          <p14:tracePt t="9703" x="4559300" y="4108450"/>
          <p14:tracePt t="9711" x="4565650" y="4108450"/>
          <p14:tracePt t="9721" x="4572000" y="4108450"/>
          <p14:tracePt t="9734" x="4578350" y="4108450"/>
          <p14:tracePt t="9739" x="4584700" y="4108450"/>
          <p14:tracePt t="9761" x="4591050" y="4108450"/>
          <p14:tracePt t="9933" x="4597400" y="4108450"/>
          <p14:tracePt t="9948" x="4603750" y="4108450"/>
          <p14:tracePt t="9961" x="4610100" y="4108450"/>
          <p14:tracePt t="10312" x="4616450" y="4108450"/>
          <p14:tracePt t="10321" x="4622800" y="4108450"/>
          <p14:tracePt t="10330" x="4622800" y="4114800"/>
          <p14:tracePt t="10331" x="4629150" y="4114800"/>
          <p14:tracePt t="10337" x="4635500" y="4114800"/>
          <p14:tracePt t="10344" x="4641850" y="4114800"/>
          <p14:tracePt t="10351" x="4648200" y="4121150"/>
          <p14:tracePt t="10358" x="4660900" y="4127500"/>
          <p14:tracePt t="10365" x="4673600" y="4133850"/>
          <p14:tracePt t="10372" x="4699000" y="4140200"/>
          <p14:tracePt t="10379" x="4718050" y="4140200"/>
          <p14:tracePt t="10386" x="4737100" y="4146550"/>
          <p14:tracePt t="10393" x="4762500" y="4152900"/>
          <p14:tracePt t="10400" x="4787900" y="4159250"/>
          <p14:tracePt t="10407" x="4826000" y="4165600"/>
          <p14:tracePt t="10414" x="4851400" y="4171950"/>
          <p14:tracePt t="10421" x="4883150" y="4178300"/>
          <p14:tracePt t="10428" x="4914900" y="4184650"/>
          <p14:tracePt t="10435" x="4959350" y="4184650"/>
          <p14:tracePt t="10441" x="4997450" y="4184650"/>
          <p14:tracePt t="10448" x="5041900" y="4184650"/>
          <p14:tracePt t="10455" x="5086350" y="4184650"/>
          <p14:tracePt t="10462" x="5156200" y="4171950"/>
          <p14:tracePt t="10469" x="5219700" y="4165600"/>
          <p14:tracePt t="10476" x="5289550" y="4159250"/>
          <p14:tracePt t="10483" x="5378450" y="4140200"/>
          <p14:tracePt t="10490" x="5473700" y="4127500"/>
          <p14:tracePt t="10497" x="5549900" y="4121150"/>
          <p14:tracePt t="10504" x="5613400" y="4108450"/>
          <p14:tracePt t="10511" x="5676900" y="4095750"/>
          <p14:tracePt t="10518" x="5734050" y="4083050"/>
          <p14:tracePt t="10525" x="5784850" y="4070350"/>
          <p14:tracePt t="10532" x="5822950" y="4051300"/>
          <p14:tracePt t="10539" x="5867400" y="4032250"/>
          <p14:tracePt t="10546" x="5905500" y="4013200"/>
          <p14:tracePt t="10553" x="5937250" y="3987800"/>
          <p14:tracePt t="10560" x="5975350" y="3962400"/>
          <p14:tracePt t="10566" x="6007100" y="3924300"/>
          <p14:tracePt t="10573" x="6051550" y="3867150"/>
          <p14:tracePt t="10580" x="6083300" y="3816350"/>
          <p14:tracePt t="10587" x="6115050" y="3771900"/>
          <p14:tracePt t="10594" x="6140450" y="3733800"/>
          <p14:tracePt t="10601" x="6172200" y="3676650"/>
          <p14:tracePt t="10608" x="6203950" y="3619500"/>
          <p14:tracePt t="10615" x="6229350" y="3575050"/>
          <p14:tracePt t="10622" x="6254750" y="3536950"/>
          <p14:tracePt t="10629" x="6273800" y="3511550"/>
          <p14:tracePt t="10636" x="6286500" y="3486150"/>
          <p14:tracePt t="10643" x="6292850" y="3467100"/>
          <p14:tracePt t="10650" x="6299200" y="3460750"/>
          <p14:tracePt t="10657" x="6299200" y="3454400"/>
          <p14:tracePt t="10664" x="6299200" y="3448050"/>
          <p14:tracePt t="10736" x="6299200" y="3441700"/>
          <p14:tracePt t="10878" x="6299200" y="3435350"/>
          <p14:tracePt t="10881" x="6292850" y="3435350"/>
          <p14:tracePt t="10891" x="6286500" y="3429000"/>
          <p14:tracePt t="10904" x="6280150" y="3429000"/>
          <p14:tracePt t="10905" x="6280150" y="3422650"/>
          <p14:tracePt t="10930" x="6273800" y="3422650"/>
          <p14:tracePt t="10942" x="6273800" y="3416300"/>
          <p14:tracePt t="10965" x="6267450" y="3416300"/>
          <p14:tracePt t="11019" x="6261100" y="3416300"/>
          <p14:tracePt t="11031" x="6254750" y="3416300"/>
          <p14:tracePt t="11038" x="6248400" y="3416300"/>
          <p14:tracePt t="11180" x="6242050" y="3416300"/>
          <p14:tracePt t="11188" x="6235700" y="3416300"/>
          <p14:tracePt t="11190" x="6235700" y="3409950"/>
          <p14:tracePt t="11194" x="6229350" y="3409950"/>
          <p14:tracePt t="11198" x="6223000" y="3409950"/>
          <p14:tracePt t="11206" x="6223000" y="3403600"/>
          <p14:tracePt t="11212" x="6216650" y="3403600"/>
          <p14:tracePt t="11219" x="6210300" y="3397250"/>
          <p14:tracePt t="11226" x="6197600" y="3397250"/>
          <p14:tracePt t="11233" x="6191250" y="3390900"/>
          <p14:tracePt t="11240" x="6178550" y="3384550"/>
          <p14:tracePt t="11247" x="6159500" y="3378200"/>
          <p14:tracePt t="11254" x="6140450" y="3365500"/>
          <p14:tracePt t="11261" x="6121400" y="3359150"/>
          <p14:tracePt t="11268" x="6096000" y="3352800"/>
          <p14:tracePt t="11275" x="6070600" y="3346450"/>
          <p14:tracePt t="11282" x="6051550" y="3340100"/>
          <p14:tracePt t="11289" x="6032500" y="3333750"/>
          <p14:tracePt t="11296" x="6013450" y="3321050"/>
          <p14:tracePt t="11303" x="5994400" y="3314700"/>
          <p14:tracePt t="11310" x="5975350" y="3314700"/>
          <p14:tracePt t="11316" x="5956300" y="3308350"/>
          <p14:tracePt t="11323" x="5937250" y="3308350"/>
          <p14:tracePt t="11330" x="5918200" y="3302000"/>
          <p14:tracePt t="11337" x="5892800" y="3295650"/>
          <p14:tracePt t="11344" x="5880100" y="3295650"/>
          <p14:tracePt t="11351" x="5861050" y="3295650"/>
          <p14:tracePt t="11358" x="5842000" y="3295650"/>
          <p14:tracePt t="11365" x="5822950" y="3295650"/>
          <p14:tracePt t="11372" x="5810250" y="3289300"/>
          <p14:tracePt t="11379" x="5791200" y="3289300"/>
          <p14:tracePt t="11386" x="5784850" y="3289300"/>
          <p14:tracePt t="11393" x="5772150" y="3289300"/>
          <p14:tracePt t="11400" x="5759450" y="3289300"/>
          <p14:tracePt t="11407" x="5746750" y="3289300"/>
          <p14:tracePt t="11414" x="5734050" y="3289300"/>
          <p14:tracePt t="11421" x="5715000" y="3289300"/>
          <p14:tracePt t="11428" x="5689600" y="3289300"/>
          <p14:tracePt t="11435" x="5664200" y="3289300"/>
          <p14:tracePt t="11441" x="5638800" y="3289300"/>
          <p14:tracePt t="11448" x="5619750" y="3289300"/>
          <p14:tracePt t="11455" x="5594350" y="3289300"/>
          <p14:tracePt t="11462" x="5562600" y="3289300"/>
          <p14:tracePt t="11469" x="5537200" y="3295650"/>
          <p14:tracePt t="11476" x="5511800" y="3302000"/>
          <p14:tracePt t="11483" x="5499100" y="3308350"/>
          <p14:tracePt t="11490" x="5467350" y="3314700"/>
          <p14:tracePt t="11497" x="5441950" y="3321050"/>
          <p14:tracePt t="11504" x="5422900" y="3327400"/>
          <p14:tracePt t="11511" x="5410200" y="3333750"/>
          <p14:tracePt t="11518" x="5391150" y="3340100"/>
          <p14:tracePt t="11525" x="5372100" y="3352800"/>
          <p14:tracePt t="11532" x="5359400" y="3359150"/>
          <p14:tracePt t="11539" x="5346700" y="3365500"/>
          <p14:tracePt t="11546" x="5334000" y="3378200"/>
          <p14:tracePt t="11553" x="5334000" y="3390900"/>
          <p14:tracePt t="11560" x="5327650" y="3397250"/>
          <p14:tracePt t="11566" x="5327650" y="3409950"/>
          <p14:tracePt t="11573" x="5327650" y="3422650"/>
          <p14:tracePt t="11580" x="5327650" y="3441700"/>
          <p14:tracePt t="11587" x="5327650" y="3454400"/>
          <p14:tracePt t="11594" x="5334000" y="3467100"/>
          <p14:tracePt t="11601" x="5346700" y="3479800"/>
          <p14:tracePt t="11608" x="5359400" y="3492500"/>
          <p14:tracePt t="11615" x="5372100" y="3505200"/>
          <p14:tracePt t="11622" x="5391150" y="3517900"/>
          <p14:tracePt t="11629" x="5403850" y="3524250"/>
          <p14:tracePt t="11636" x="5422900" y="3536950"/>
          <p14:tracePt t="11643" x="5435600" y="3543300"/>
          <p14:tracePt t="11650" x="5454650" y="3549650"/>
          <p14:tracePt t="11657" x="5473700" y="3562350"/>
          <p14:tracePt t="11664" x="5499100" y="3568700"/>
          <p14:tracePt t="11671" x="5524500" y="3581400"/>
          <p14:tracePt t="11678" x="5549900" y="3594100"/>
          <p14:tracePt t="11685" x="5575300" y="3594100"/>
          <p14:tracePt t="11691" x="5600700" y="3600450"/>
          <p14:tracePt t="11698" x="5619750" y="3606800"/>
          <p14:tracePt t="11705" x="5638800" y="3613150"/>
          <p14:tracePt t="11712" x="5664200" y="3613150"/>
          <p14:tracePt t="11719" x="5676900" y="3619500"/>
          <p14:tracePt t="11726" x="5695950" y="3619500"/>
          <p14:tracePt t="11733" x="5708650" y="3619500"/>
          <p14:tracePt t="11740" x="5721350" y="3619500"/>
          <p14:tracePt t="11747" x="5740400" y="3619500"/>
          <p14:tracePt t="11754" x="5746750" y="3619500"/>
          <p14:tracePt t="11761" x="5753100" y="3619500"/>
          <p14:tracePt t="11768" x="5759450" y="3619500"/>
          <p14:tracePt t="11775" x="5765800" y="3619500"/>
          <p14:tracePt t="11782" x="5772150" y="3619500"/>
          <p14:tracePt t="11789" x="5778500" y="3619500"/>
          <p14:tracePt t="11803" x="5784850" y="3619500"/>
          <p14:tracePt t="11810" x="5791200" y="3619500"/>
          <p14:tracePt t="11816" x="5797550" y="3619500"/>
          <p14:tracePt t="11823" x="5810250" y="3619500"/>
          <p14:tracePt t="11830" x="5816600" y="3613150"/>
          <p14:tracePt t="11837" x="5822950" y="3606800"/>
          <p14:tracePt t="11844" x="5829300" y="3606800"/>
          <p14:tracePt t="11851" x="5835650" y="3606800"/>
          <p14:tracePt t="11858" x="5848350" y="3600450"/>
          <p14:tracePt t="11865" x="5854700" y="3600450"/>
          <p14:tracePt t="11872" x="5861050" y="3594100"/>
          <p14:tracePt t="11886" x="5867400" y="3594100"/>
          <p14:tracePt t="11896" x="5873750" y="3594100"/>
          <p14:tracePt t="11900" x="5873750" y="3587750"/>
          <p14:tracePt t="11986" x="5873750" y="3581400"/>
          <p14:tracePt t="11988" x="5880100" y="3581400"/>
          <p14:tracePt t="11997" x="5886450" y="3581400"/>
          <p14:tracePt t="12000" x="5886450" y="3575050"/>
          <p14:tracePt t="12005" x="5892800" y="3575050"/>
          <p14:tracePt t="12011" x="5899150" y="3575050"/>
          <p14:tracePt t="12018" x="5905500" y="3568700"/>
          <p14:tracePt t="12025" x="5911850" y="3562350"/>
          <p14:tracePt t="12032" x="5918200" y="3556000"/>
          <p14:tracePt t="12039" x="5924550" y="3556000"/>
          <p14:tracePt t="12046" x="5930900" y="3549650"/>
          <p14:tracePt t="12053" x="5937250" y="3549650"/>
          <p14:tracePt t="12059" x="5943600" y="3549650"/>
          <p14:tracePt t="12066" x="5949950" y="3543300"/>
          <p14:tracePt t="12073" x="5956300" y="3543300"/>
          <p14:tracePt t="12080" x="5956300" y="3536950"/>
          <p14:tracePt t="12087" x="5962650" y="3524250"/>
          <p14:tracePt t="12094" x="5969000" y="3517900"/>
          <p14:tracePt t="12101" x="5969000" y="3511550"/>
          <p14:tracePt t="12108" x="5975350" y="3511550"/>
          <p14:tracePt t="12115" x="5981700" y="3498850"/>
          <p14:tracePt t="12122" x="5981700" y="3492500"/>
          <p14:tracePt t="12136" x="5981700" y="3486150"/>
          <p14:tracePt t="12143" x="5981700" y="3479800"/>
          <p14:tracePt t="12150" x="5981700" y="3473450"/>
          <p14:tracePt t="12157" x="5981700" y="3467100"/>
          <p14:tracePt t="12170" x="5981700" y="3460750"/>
          <p14:tracePt t="12180" x="5975350" y="3454400"/>
          <p14:tracePt t="12184" x="5975350" y="3448050"/>
          <p14:tracePt t="12192" x="5969000" y="3441700"/>
          <p14:tracePt t="12199" x="5969000" y="3435350"/>
          <p14:tracePt t="12202" x="5962650" y="3435350"/>
          <p14:tracePt t="12205" x="5962650" y="3429000"/>
          <p14:tracePt t="12212" x="5956300" y="3422650"/>
          <p14:tracePt t="12219" x="5949950" y="3416300"/>
          <p14:tracePt t="12226" x="5943600" y="3409950"/>
          <p14:tracePt t="12233" x="5937250" y="3397250"/>
          <p14:tracePt t="12240" x="5930900" y="3390900"/>
          <p14:tracePt t="12247" x="5918200" y="3390900"/>
          <p14:tracePt t="12254" x="5918200" y="3384550"/>
          <p14:tracePt t="12261" x="5911850" y="3384550"/>
          <p14:tracePt t="12268" x="5911850" y="3378200"/>
          <p14:tracePt t="12287" x="5905500" y="3378200"/>
          <p14:tracePt t="12453" x="5911850" y="3378200"/>
          <p14:tracePt t="12465" x="5918200" y="3378200"/>
          <p14:tracePt t="12470" x="5924550" y="3384550"/>
          <p14:tracePt t="12476" x="5930900" y="3384550"/>
          <p14:tracePt t="12481" x="5930900" y="3390900"/>
          <p14:tracePt t="12483" x="5937250" y="3390900"/>
          <p14:tracePt t="12490" x="5949950" y="3403600"/>
          <p14:tracePt t="12497" x="5969000" y="3409950"/>
          <p14:tracePt t="12504" x="5988050" y="3416300"/>
          <p14:tracePt t="12511" x="6019800" y="3429000"/>
          <p14:tracePt t="12518" x="6057900" y="3441700"/>
          <p14:tracePt t="12525" x="6096000" y="3448050"/>
          <p14:tracePt t="12532" x="6134100" y="3454400"/>
          <p14:tracePt t="12539" x="6178550" y="3467100"/>
          <p14:tracePt t="12546" x="6242050" y="3486150"/>
          <p14:tracePt t="12553" x="6305550" y="3498850"/>
          <p14:tracePt t="12559" x="6375400" y="3511550"/>
          <p14:tracePt t="12566" x="6445250" y="3524250"/>
          <p14:tracePt t="12573" x="6534150" y="3536950"/>
          <p14:tracePt t="12580" x="6604000" y="3543300"/>
          <p14:tracePt t="12587" x="6686550" y="3556000"/>
          <p14:tracePt t="12594" x="6762750" y="3556000"/>
          <p14:tracePt t="12601" x="6826250" y="3562350"/>
          <p14:tracePt t="12608" x="6883400" y="3562350"/>
          <p14:tracePt t="12615" x="6946900" y="3562350"/>
          <p14:tracePt t="12622" x="6997700" y="3562350"/>
          <p14:tracePt t="12629" x="7035800" y="3568700"/>
          <p14:tracePt t="12636" x="7054850" y="3568700"/>
          <p14:tracePt t="12643" x="7073900" y="3568700"/>
          <p14:tracePt t="12650" x="7092950" y="3568700"/>
          <p14:tracePt t="12657" x="7112000" y="3568700"/>
          <p14:tracePt t="12664" x="7118350" y="3568700"/>
          <p14:tracePt t="12671" x="7131050" y="3562350"/>
          <p14:tracePt t="12678" x="7143750" y="3562350"/>
          <p14:tracePt t="12684" x="7150100" y="3562350"/>
          <p14:tracePt t="12691" x="7162800" y="3562350"/>
          <p14:tracePt t="12698" x="7175500" y="3556000"/>
          <p14:tracePt t="12705" x="7188200" y="3556000"/>
          <p14:tracePt t="12712" x="7194550" y="3556000"/>
          <p14:tracePt t="12719" x="7207250" y="3549650"/>
          <p14:tracePt t="12726" x="7219950" y="3549650"/>
          <p14:tracePt t="12733" x="7232650" y="3543300"/>
          <p14:tracePt t="12740" x="7251700" y="3543300"/>
          <p14:tracePt t="12747" x="7277100" y="3536950"/>
          <p14:tracePt t="12754" x="7296150" y="3536950"/>
          <p14:tracePt t="12761" x="7315200" y="3536950"/>
          <p14:tracePt t="12768" x="7334250" y="3530600"/>
          <p14:tracePt t="12775" x="7353300" y="3530600"/>
          <p14:tracePt t="12782" x="7372350" y="3524250"/>
          <p14:tracePt t="12789" x="7391400" y="3517900"/>
          <p14:tracePt t="12796" x="7404100" y="3517900"/>
          <p14:tracePt t="12803" x="7416800" y="3511550"/>
          <p14:tracePt t="12809" x="7429500" y="3511550"/>
          <p14:tracePt t="12816" x="7435850" y="3505200"/>
          <p14:tracePt t="12823" x="7442200" y="3498850"/>
          <p14:tracePt t="12830" x="7448550" y="3492500"/>
          <p14:tracePt t="12837" x="7454900" y="3486150"/>
          <p14:tracePt t="12844" x="7467600" y="3486150"/>
          <p14:tracePt t="12851" x="7473950" y="3479800"/>
          <p14:tracePt t="12858" x="7486650" y="3473450"/>
          <p14:tracePt t="12865" x="7493000" y="3467100"/>
          <p14:tracePt t="12872" x="7499350" y="3454400"/>
          <p14:tracePt t="12879" x="7505700" y="3448050"/>
          <p14:tracePt t="12886" x="7512050" y="3435350"/>
          <p14:tracePt t="12893" x="7524750" y="3422650"/>
          <p14:tracePt t="12900" x="7524750" y="3409950"/>
          <p14:tracePt t="12907" x="7531100" y="3397250"/>
          <p14:tracePt t="12914" x="7531100" y="3378200"/>
          <p14:tracePt t="12921" x="7531100" y="3371850"/>
          <p14:tracePt t="12928" x="7531100" y="3352800"/>
          <p14:tracePt t="12935" x="7531100" y="3346450"/>
          <p14:tracePt t="12941" x="7531100" y="3333750"/>
          <p14:tracePt t="12948" x="7531100" y="3327400"/>
          <p14:tracePt t="12955" x="7531100" y="3321050"/>
          <p14:tracePt t="12962" x="7531100" y="3308350"/>
          <p14:tracePt t="12969" x="7518400" y="3308350"/>
          <p14:tracePt t="12976" x="7512050" y="3302000"/>
          <p14:tracePt t="12983" x="7505700" y="3295650"/>
          <p14:tracePt t="12990" x="7486650" y="3282950"/>
          <p14:tracePt t="12997" x="7467600" y="3276600"/>
          <p14:tracePt t="13004" x="7442200" y="3270250"/>
          <p14:tracePt t="13011" x="7404100" y="3251200"/>
          <p14:tracePt t="13018" x="7353300" y="3244850"/>
          <p14:tracePt t="13025" x="7315200" y="3238500"/>
          <p14:tracePt t="13032" x="7289800" y="3232150"/>
          <p14:tracePt t="13039" x="7264400" y="3232150"/>
          <p14:tracePt t="13046" x="7245350" y="3232150"/>
          <p14:tracePt t="13053" x="7239000" y="3232150"/>
          <p14:tracePt t="13060" x="7219950" y="3232150"/>
          <p14:tracePt t="13066" x="7213600" y="3232150"/>
          <p14:tracePt t="13080" x="7207250" y="3232150"/>
          <p14:tracePt t="13111" x="7200900" y="3232150"/>
          <p14:tracePt t="13127" x="7194550" y="3232150"/>
          <p14:tracePt t="13136" x="7188200" y="3232150"/>
          <p14:tracePt t="13142" x="7181850" y="3232150"/>
          <p14:tracePt t="13148" x="7175500" y="3238500"/>
          <p14:tracePt t="13150" x="7169150" y="3238500"/>
          <p14:tracePt t="13157" x="7162800" y="3251200"/>
          <p14:tracePt t="13164" x="7150100" y="3257550"/>
          <p14:tracePt t="13171" x="7131050" y="3270250"/>
          <p14:tracePt t="13178" x="7112000" y="3282950"/>
          <p14:tracePt t="13185" x="7086600" y="3302000"/>
          <p14:tracePt t="13191" x="7067550" y="3308350"/>
          <p14:tracePt t="13198" x="7048500" y="3321050"/>
          <p14:tracePt t="13205" x="7029450" y="3333750"/>
          <p14:tracePt t="13212" x="7023100" y="3340100"/>
          <p14:tracePt t="13219" x="7010400" y="3346450"/>
          <p14:tracePt t="13226" x="7004050" y="3359150"/>
          <p14:tracePt t="13233" x="6997700" y="3359150"/>
          <p14:tracePt t="13240" x="6985000" y="3371850"/>
          <p14:tracePt t="13247" x="6978650" y="3371850"/>
          <p14:tracePt t="13254" x="6978650" y="3384550"/>
          <p14:tracePt t="13261" x="6972300" y="3390900"/>
          <p14:tracePt t="13268" x="6972300" y="3397250"/>
          <p14:tracePt t="13275" x="6972300" y="3403600"/>
          <p14:tracePt t="13282" x="6965950" y="3416300"/>
          <p14:tracePt t="13289" x="6965950" y="3422650"/>
          <p14:tracePt t="13296" x="6965950" y="3435350"/>
          <p14:tracePt t="13303" x="6965950" y="3448050"/>
          <p14:tracePt t="13310" x="6965950" y="3467100"/>
          <p14:tracePt t="13316" x="6965950" y="3479800"/>
          <p14:tracePt t="13323" x="6965950" y="3498850"/>
          <p14:tracePt t="13330" x="6965950" y="3517900"/>
          <p14:tracePt t="13337" x="6972300" y="3530600"/>
          <p14:tracePt t="13344" x="6972300" y="3549650"/>
          <p14:tracePt t="13351" x="6978650" y="3568700"/>
          <p14:tracePt t="13358" x="6978650" y="3587750"/>
          <p14:tracePt t="13365" x="6991350" y="3600450"/>
          <p14:tracePt t="13372" x="6997700" y="3619500"/>
          <p14:tracePt t="13379" x="7004050" y="3625850"/>
          <p14:tracePt t="13386" x="7016750" y="3638550"/>
          <p14:tracePt t="13393" x="7029450" y="3644900"/>
          <p14:tracePt t="13400" x="7042150" y="3651250"/>
          <p14:tracePt t="13407" x="7054850" y="3657600"/>
          <p14:tracePt t="13414" x="7067550" y="3670300"/>
          <p14:tracePt t="13421" x="7080250" y="3670300"/>
          <p14:tracePt t="13428" x="7086600" y="3670300"/>
          <p14:tracePt t="13434" x="7099300" y="3676650"/>
          <p14:tracePt t="13441" x="7105650" y="3676650"/>
          <p14:tracePt t="13448" x="7112000" y="3676650"/>
          <p14:tracePt t="13455" x="7118350" y="3676650"/>
          <p14:tracePt t="13462" x="7124700" y="3683000"/>
          <p14:tracePt t="13469" x="7131050" y="3683000"/>
          <p14:tracePt t="13476" x="7143750" y="3683000"/>
          <p14:tracePt t="13490" x="7150100" y="3683000"/>
          <p14:tracePt t="13497" x="7156450" y="3683000"/>
          <p14:tracePt t="13504" x="7169150" y="3683000"/>
          <p14:tracePt t="13511" x="7175500" y="3683000"/>
          <p14:tracePt t="13518" x="7181850" y="3683000"/>
          <p14:tracePt t="13525" x="7194550" y="3683000"/>
          <p14:tracePt t="13532" x="7207250" y="3683000"/>
          <p14:tracePt t="13539" x="7219950" y="3683000"/>
          <p14:tracePt t="13546" x="7239000" y="3683000"/>
          <p14:tracePt t="13553" x="7251700" y="3676650"/>
          <p14:tracePt t="13560" x="7264400" y="3676650"/>
          <p14:tracePt t="13566" x="7277100" y="3676650"/>
          <p14:tracePt t="13573" x="7289800" y="3676650"/>
          <p14:tracePt t="13580" x="7296150" y="3670300"/>
          <p14:tracePt t="13587" x="7302500" y="3670300"/>
          <p14:tracePt t="13594" x="7308850" y="3663950"/>
          <p14:tracePt t="13601" x="7315200" y="3663950"/>
          <p14:tracePt t="13608" x="7327900" y="3663950"/>
          <p14:tracePt t="13615" x="7334250" y="3657600"/>
          <p14:tracePt t="13622" x="7340600" y="3657600"/>
          <p14:tracePt t="13629" x="7353300" y="3657600"/>
          <p14:tracePt t="13636" x="7359650" y="3657600"/>
          <p14:tracePt t="13643" x="7366000" y="3657600"/>
          <p14:tracePt t="13650" x="7378700" y="3651250"/>
          <p14:tracePt t="13657" x="7391400" y="3651250"/>
          <p14:tracePt t="13664" x="7404100" y="3651250"/>
          <p14:tracePt t="13671" x="7410450" y="3644900"/>
          <p14:tracePt t="13678" x="7429500" y="3638550"/>
          <p14:tracePt t="13685" x="7435850" y="3632200"/>
          <p14:tracePt t="13691" x="7448550" y="3632200"/>
          <p14:tracePt t="13698" x="7461250" y="3625850"/>
          <p14:tracePt t="13705" x="7467600" y="3619500"/>
          <p14:tracePt t="13712" x="7480300" y="3613150"/>
          <p14:tracePt t="13719" x="7493000" y="3606800"/>
          <p14:tracePt t="13726" x="7499350" y="3600450"/>
          <p14:tracePt t="13733" x="7512050" y="3594100"/>
          <p14:tracePt t="13740" x="7524750" y="3581400"/>
          <p14:tracePt t="13747" x="7537450" y="3575050"/>
          <p14:tracePt t="13754" x="7543800" y="3562350"/>
          <p14:tracePt t="13761" x="7556500" y="3556000"/>
          <p14:tracePt t="13768" x="7569200" y="3543300"/>
          <p14:tracePt t="13775" x="7575550" y="3530600"/>
          <p14:tracePt t="13782" x="7588250" y="3517900"/>
          <p14:tracePt t="13789" x="7600950" y="3505200"/>
          <p14:tracePt t="13796" x="7607300" y="3492500"/>
          <p14:tracePt t="13803" x="7613650" y="3473450"/>
          <p14:tracePt t="13810" x="7620000" y="3460750"/>
          <p14:tracePt t="13816" x="7626350" y="3448050"/>
          <p14:tracePt t="13823" x="7639050" y="3435350"/>
          <p14:tracePt t="13830" x="7645400" y="3422650"/>
          <p14:tracePt t="13837" x="7645400" y="3416300"/>
          <p14:tracePt t="13844" x="7651750" y="3403600"/>
          <p14:tracePt t="13851" x="7658100" y="3390900"/>
          <p14:tracePt t="13858" x="7664450" y="3384550"/>
          <p14:tracePt t="13865" x="7664450" y="3365500"/>
          <p14:tracePt t="13872" x="7670800" y="3359150"/>
          <p14:tracePt t="13879" x="7670800" y="3346450"/>
          <p14:tracePt t="13886" x="7670800" y="3340100"/>
          <p14:tracePt t="13893" x="7670800" y="3333750"/>
          <p14:tracePt t="13900" x="7670800" y="3321050"/>
          <p14:tracePt t="13907" x="7664450" y="3314700"/>
          <p14:tracePt t="13914" x="7658100" y="3308350"/>
          <p14:tracePt t="13921" x="7651750" y="3308350"/>
          <p14:tracePt t="13928" x="7645400" y="3308350"/>
          <p14:tracePt t="13936" x="7645400" y="3302000"/>
          <p14:tracePt t="13942" x="7639050" y="3302000"/>
          <p14:tracePt t="13948" x="7632700" y="3295650"/>
          <p14:tracePt t="13962" x="7626350" y="3295650"/>
          <p14:tracePt t="13969" x="7620000" y="3289300"/>
          <p14:tracePt t="13983" x="7613650" y="3282950"/>
          <p14:tracePt t="13990" x="7607300" y="3276600"/>
          <p14:tracePt t="13997" x="7600950" y="3270250"/>
          <p14:tracePt t="14004" x="7594600" y="3263900"/>
          <p14:tracePt t="14011" x="7588250" y="3257550"/>
          <p14:tracePt t="14018" x="7581900" y="3257550"/>
          <p14:tracePt t="14025" x="7575550" y="3251200"/>
          <p14:tracePt t="14032" x="7569200" y="3244850"/>
          <p14:tracePt t="14039" x="7556500" y="3244850"/>
          <p14:tracePt t="14046" x="7550150" y="3238500"/>
          <p14:tracePt t="14053" x="7543800" y="3238500"/>
          <p14:tracePt t="14060" x="7537450" y="3238500"/>
          <p14:tracePt t="14066" x="7524750" y="3232150"/>
          <p14:tracePt t="14073" x="7518400" y="3232150"/>
          <p14:tracePt t="14080" x="7512050" y="3232150"/>
          <p14:tracePt t="14087" x="7499350" y="3225800"/>
          <p14:tracePt t="14094" x="7486650" y="3219450"/>
          <p14:tracePt t="14101" x="7473950" y="3219450"/>
          <p14:tracePt t="14108" x="7467600" y="3219450"/>
          <p14:tracePt t="14115" x="7448550" y="3213100"/>
          <p14:tracePt t="14122" x="7435850" y="3213100"/>
          <p14:tracePt t="14129" x="7416800" y="3213100"/>
          <p14:tracePt t="14136" x="7397750" y="3213100"/>
          <p14:tracePt t="14143" x="7378700" y="3213100"/>
          <p14:tracePt t="14150" x="7366000" y="3213100"/>
          <p14:tracePt t="14157" x="7340600" y="3213100"/>
          <p14:tracePt t="14164" x="7321550" y="3219450"/>
          <p14:tracePt t="14171" x="7302500" y="3225800"/>
          <p14:tracePt t="14178" x="7283450" y="3225800"/>
          <p14:tracePt t="14185" x="7258050" y="3225800"/>
          <p14:tracePt t="14191" x="7232650" y="3232150"/>
          <p14:tracePt t="14198" x="7207250" y="3232150"/>
          <p14:tracePt t="14205" x="7181850" y="3244850"/>
          <p14:tracePt t="14212" x="7162800" y="3244850"/>
          <p14:tracePt t="14219" x="7143750" y="3251200"/>
          <p14:tracePt t="14226" x="7124700" y="3257550"/>
          <p14:tracePt t="14233" x="7112000" y="3257550"/>
          <p14:tracePt t="14240" x="7092950" y="3270250"/>
          <p14:tracePt t="14247" x="7086600" y="3276600"/>
          <p14:tracePt t="14254" x="7080250" y="3276600"/>
          <p14:tracePt t="14261" x="7067550" y="3282950"/>
          <p14:tracePt t="14268" x="7061200" y="3289300"/>
          <p14:tracePt t="14275" x="7054850" y="3295650"/>
          <p14:tracePt t="14282" x="7042150" y="3302000"/>
          <p14:tracePt t="14289" x="7035800" y="3308350"/>
          <p14:tracePt t="14296" x="7035800" y="3321050"/>
          <p14:tracePt t="14303" x="7029450" y="3333750"/>
          <p14:tracePt t="14309" x="7016750" y="3340100"/>
          <p14:tracePt t="14316" x="7016750" y="3352800"/>
          <p14:tracePt t="14323" x="7010400" y="3365500"/>
          <p14:tracePt t="14330" x="7010400" y="3378200"/>
          <p14:tracePt t="14337" x="7010400" y="3384550"/>
          <p14:tracePt t="14344" x="7010400" y="3397250"/>
          <p14:tracePt t="14351" x="7010400" y="3409950"/>
          <p14:tracePt t="14358" x="7023100" y="3422650"/>
          <p14:tracePt t="14365" x="7029450" y="3435350"/>
          <p14:tracePt t="14372" x="7035800" y="3454400"/>
          <p14:tracePt t="14379" x="7048500" y="3467100"/>
          <p14:tracePt t="14386" x="7061200" y="3479800"/>
          <p14:tracePt t="14393" x="7080250" y="3492500"/>
          <p14:tracePt t="14400" x="7092950" y="3498850"/>
          <p14:tracePt t="14407" x="7118350" y="3511550"/>
          <p14:tracePt t="14414" x="7150100" y="3524250"/>
          <p14:tracePt t="14421" x="7175500" y="3536950"/>
          <p14:tracePt t="14428" x="7200900" y="3543300"/>
          <p14:tracePt t="14434" x="7219950" y="3543300"/>
          <p14:tracePt t="14441" x="7245350" y="3549650"/>
          <p14:tracePt t="14448" x="7258050" y="3556000"/>
          <p14:tracePt t="14455" x="7283450" y="3556000"/>
          <p14:tracePt t="14462" x="7302500" y="3562350"/>
          <p14:tracePt t="14469" x="7321550" y="3562350"/>
          <p14:tracePt t="14476" x="7340600" y="3562350"/>
          <p14:tracePt t="14483" x="7359650" y="3568700"/>
          <p14:tracePt t="14490" x="7378700" y="3568700"/>
          <p14:tracePt t="14497" x="7397750" y="3568700"/>
          <p14:tracePt t="14504" x="7410450" y="3568700"/>
          <p14:tracePt t="14511" x="7429500" y="3568700"/>
          <p14:tracePt t="14518" x="7448550" y="3568700"/>
          <p14:tracePt t="14525" x="7461250" y="3568700"/>
          <p14:tracePt t="14532" x="7480300" y="3568700"/>
          <p14:tracePt t="14539" x="7486650" y="3568700"/>
          <p14:tracePt t="14546" x="7499350" y="3568700"/>
          <p14:tracePt t="14553" x="7505700" y="3568700"/>
          <p14:tracePt t="14559" x="7512050" y="3568700"/>
          <p14:tracePt t="14573" x="7518400" y="3568700"/>
          <p14:tracePt t="14580" x="7524750" y="3562350"/>
          <p14:tracePt t="14592" x="7531100" y="3562350"/>
          <p14:tracePt t="14605" x="7531100" y="3556000"/>
          <p14:tracePt t="14607" x="7537450" y="3556000"/>
          <p14:tracePt t="14622" x="7543800" y="3556000"/>
          <p14:tracePt t="14627" x="7550150" y="3556000"/>
          <p14:tracePt t="14635" x="7550150" y="3549650"/>
          <p14:tracePt t="14651" x="7556500" y="3543300"/>
          <p14:tracePt t="14767" x="7556500" y="3536950"/>
          <p14:tracePt t="14777" x="7562850" y="3536950"/>
          <p14:tracePt t="14888" x="7569200" y="3536950"/>
          <p14:tracePt t="14926" x="7569200" y="3530600"/>
          <p14:tracePt t="14927" x="7575550" y="3530600"/>
          <p14:tracePt t="14956" x="7581900" y="3530600"/>
          <p14:tracePt t="15010" x="7588250" y="3530600"/>
          <p14:tracePt t="15034" x="7594600" y="3530600"/>
          <p14:tracePt t="15073" x="7594600" y="3524250"/>
          <p14:tracePt t="15074" x="7600950" y="3524250"/>
          <p14:tracePt t="15102" x="7607300" y="3524250"/>
          <p14:tracePt t="15734" x="7613650" y="3524250"/>
          <p14:tracePt t="15745" x="7620000" y="3524250"/>
          <p14:tracePt t="15748" x="7626350" y="3524250"/>
          <p14:tracePt t="15758" x="7632700" y="3530600"/>
          <p14:tracePt t="15770" x="7639050" y="3530600"/>
          <p14:tracePt t="15781" x="7639050" y="3536950"/>
          <p14:tracePt t="15787" x="7645400" y="3536950"/>
          <p14:tracePt t="15799" x="7651750" y="3536950"/>
          <p14:tracePt t="15820" x="7651750" y="3543300"/>
          <p14:tracePt t="15826" x="7658100" y="3543300"/>
          <p14:tracePt t="15878" x="7664450" y="3543300"/>
          <p14:tracePt t="15916" x="7664450" y="3549650"/>
          <p14:tracePt t="15938" x="7670800" y="3549650"/>
          <p14:tracePt t="15985" x="7670800" y="3556000"/>
          <p14:tracePt t="15996" x="7677150" y="3556000"/>
          <p14:tracePt t="16002" x="7683500" y="3556000"/>
          <p14:tracePt t="16017" x="7689850" y="3562350"/>
          <p14:tracePt t="16032" x="7696200" y="3562350"/>
          <p14:tracePt t="16042" x="7696200" y="3568700"/>
          <p14:tracePt t="16050" x="7702550" y="3568700"/>
          <p14:tracePt t="16279" x="7702550" y="3562350"/>
          <p14:tracePt t="16282" x="7702550" y="3556000"/>
          <p14:tracePt t="16287" x="7702550" y="3549650"/>
          <p14:tracePt t="16289" x="7702550" y="3543300"/>
          <p14:tracePt t="16296" x="7702550" y="3536950"/>
          <p14:tracePt t="16302" x="7708900" y="3530600"/>
          <p14:tracePt t="16309" x="7708900" y="3517900"/>
          <p14:tracePt t="16316" x="7715250" y="3511550"/>
          <p14:tracePt t="16323" x="7715250" y="3505200"/>
          <p14:tracePt t="16330" x="7721600" y="3486150"/>
          <p14:tracePt t="16337" x="7721600" y="3479800"/>
          <p14:tracePt t="16344" x="7727950" y="3467100"/>
          <p14:tracePt t="16351" x="7734300" y="3454400"/>
          <p14:tracePt t="16358" x="7734300" y="3441700"/>
          <p14:tracePt t="16365" x="7734300" y="3435350"/>
          <p14:tracePt t="16372" x="7734300" y="3429000"/>
          <p14:tracePt t="16386" x="7734300" y="3416300"/>
          <p14:tracePt t="16400" x="7734300" y="3409950"/>
          <p14:tracePt t="16407" x="7734300" y="3403600"/>
          <p14:tracePt t="16414" x="7740650" y="3403600"/>
          <p14:tracePt t="16421" x="7740650" y="3390900"/>
          <p14:tracePt t="16428" x="7740650" y="3384550"/>
          <p14:tracePt t="16434" x="7747000" y="3378200"/>
          <p14:tracePt t="16441" x="7753350" y="3371850"/>
          <p14:tracePt t="16448" x="7759700" y="3352800"/>
          <p14:tracePt t="16455" x="7766050" y="3333750"/>
          <p14:tracePt t="16462" x="7766050" y="3321050"/>
          <p14:tracePt t="16469" x="7772400" y="3308350"/>
          <p14:tracePt t="16476" x="7785100" y="3289300"/>
          <p14:tracePt t="16483" x="7791450" y="3276600"/>
          <p14:tracePt t="16490" x="7804150" y="3263900"/>
          <p14:tracePt t="16497" x="7810500" y="3251200"/>
          <p14:tracePt t="16504" x="7816850" y="3244850"/>
          <p14:tracePt t="16511" x="7823200" y="3232150"/>
          <p14:tracePt t="16518" x="7823200" y="3219450"/>
          <p14:tracePt t="16525" x="7835900" y="3206750"/>
          <p14:tracePt t="16532" x="7835900" y="3200400"/>
          <p14:tracePt t="16539" x="7835900" y="3194050"/>
          <p14:tracePt t="16546" x="7835900" y="3181350"/>
          <p14:tracePt t="16553" x="7835900" y="3168650"/>
          <p14:tracePt t="16559" x="7835900" y="3149600"/>
          <p14:tracePt t="16566" x="7829550" y="3136900"/>
          <p14:tracePt t="16573" x="7829550" y="3124200"/>
          <p14:tracePt t="16580" x="7829550" y="3111500"/>
          <p14:tracePt t="16587" x="7829550" y="3092450"/>
          <p14:tracePt t="16594" x="7829550" y="3079750"/>
          <p14:tracePt t="16601" x="7829550" y="3067050"/>
          <p14:tracePt t="16608" x="7829550" y="3054350"/>
          <p14:tracePt t="16615" x="7829550" y="3041650"/>
          <p14:tracePt t="16622" x="7829550" y="3035300"/>
          <p14:tracePt t="16629" x="7829550" y="3022600"/>
          <p14:tracePt t="16636" x="7829550" y="3016250"/>
          <p14:tracePt t="16643" x="7829550" y="3003550"/>
          <p14:tracePt t="16650" x="7829550" y="2997200"/>
          <p14:tracePt t="16657" x="7829550" y="2984500"/>
          <p14:tracePt t="16664" x="7829550" y="2978150"/>
          <p14:tracePt t="16671" x="7829550" y="2965450"/>
          <p14:tracePt t="16678" x="7829550" y="2959100"/>
          <p14:tracePt t="16684" x="7829550" y="2952750"/>
          <p14:tracePt t="16691" x="7829550" y="2946400"/>
          <p14:tracePt t="16698" x="7829550" y="2940050"/>
          <p14:tracePt t="16705" x="7829550" y="2933700"/>
          <p14:tracePt t="16719" x="7829550" y="2927350"/>
          <p14:tracePt t="17064" x="7835900" y="2927350"/>
          <p14:tracePt t="17120" x="7842250" y="2927350"/>
          <p14:tracePt t="17285" x="7842250" y="2921000"/>
          <p14:tracePt t="17286" x="7848600" y="2914650"/>
          <p14:tracePt t="17289" x="7848600" y="2908300"/>
          <p14:tracePt t="17296" x="7848600" y="2895600"/>
          <p14:tracePt t="17302" x="7848600" y="2876550"/>
          <p14:tracePt t="17309" x="7848600" y="2857500"/>
          <p14:tracePt t="17316" x="7848600" y="2832100"/>
          <p14:tracePt t="17323" x="7848600" y="2806700"/>
          <p14:tracePt t="17330" x="7848600" y="2781300"/>
          <p14:tracePt t="17337" x="7835900" y="2749550"/>
          <p14:tracePt t="17344" x="7816850" y="2717800"/>
          <p14:tracePt t="17351" x="7797800" y="2673350"/>
          <p14:tracePt t="17358" x="7766050" y="2622550"/>
          <p14:tracePt t="17365" x="7734300" y="2571750"/>
          <p14:tracePt t="17372" x="7696200" y="2514600"/>
          <p14:tracePt t="17379" x="7670800" y="2463800"/>
          <p14:tracePt t="17386" x="7645400" y="2419350"/>
          <p14:tracePt t="17393" x="7626350" y="2368550"/>
          <p14:tracePt t="17400" x="7626350" y="2336800"/>
          <p14:tracePt t="17407" x="7626350" y="2305050"/>
          <p14:tracePt t="17414" x="7620000" y="2279650"/>
          <p14:tracePt t="17421" x="7620000" y="2260600"/>
          <p14:tracePt t="17428" x="7620000" y="2241550"/>
          <p14:tracePt t="17434" x="7620000" y="2216150"/>
          <p14:tracePt t="17441" x="7613650" y="2203450"/>
          <p14:tracePt t="17448" x="7607300" y="2178050"/>
          <p14:tracePt t="17455" x="7600950" y="2159000"/>
          <p14:tracePt t="17462" x="7594600" y="2139950"/>
          <p14:tracePt t="17469" x="7575550" y="2114550"/>
          <p14:tracePt t="17476" x="7556500" y="2095500"/>
          <p14:tracePt t="17483" x="7531100" y="2070100"/>
          <p14:tracePt t="17490" x="7493000" y="2038350"/>
          <p14:tracePt t="17497" x="7467600" y="2012950"/>
          <p14:tracePt t="17504" x="7435850" y="1987550"/>
          <p14:tracePt t="17511" x="7410450" y="1968500"/>
          <p14:tracePt t="17518" x="7391400" y="1955800"/>
          <p14:tracePt t="17525" x="7385050" y="1943100"/>
          <p14:tracePt t="17532" x="7372350" y="1936750"/>
          <p14:tracePt t="17539" x="7366000" y="1936750"/>
          <p14:tracePt t="17546" x="7359650" y="1930400"/>
          <p14:tracePt t="17553" x="7346950" y="1930400"/>
          <p14:tracePt t="17559" x="7334250" y="1924050"/>
          <p14:tracePt t="17566" x="7321550" y="1917700"/>
          <p14:tracePt t="17573" x="7302500" y="1911350"/>
          <p14:tracePt t="17580" x="7283450" y="1905000"/>
          <p14:tracePt t="17587" x="7258050" y="1892300"/>
          <p14:tracePt t="17594" x="7239000" y="1885950"/>
          <p14:tracePt t="17601" x="7219950" y="1885950"/>
          <p14:tracePt t="17608" x="7207250" y="1879600"/>
          <p14:tracePt t="17615" x="7200900" y="1879600"/>
          <p14:tracePt t="17749" x="7207250" y="1879600"/>
          <p14:tracePt t="17750" x="7207250" y="1873250"/>
          <p14:tracePt t="17754" x="7213600" y="1873250"/>
          <p14:tracePt t="17761" x="7219950" y="1873250"/>
          <p14:tracePt t="17768" x="7232650" y="1866900"/>
          <p14:tracePt t="17775" x="7239000" y="1866900"/>
          <p14:tracePt t="17782" x="7251700" y="1860550"/>
          <p14:tracePt t="17789" x="7258050" y="1860550"/>
          <p14:tracePt t="17796" x="7264400" y="1860550"/>
          <p14:tracePt t="17803" x="7277100" y="1854200"/>
          <p14:tracePt t="17809" x="7283450" y="1854200"/>
          <p14:tracePt t="17816" x="7289800" y="1854200"/>
          <p14:tracePt t="17823" x="7289800" y="1847850"/>
          <p14:tracePt t="17830" x="7296150" y="1847850"/>
          <p14:tracePt t="17837" x="7302500" y="1847850"/>
          <p14:tracePt t="17844" x="7308850" y="1847850"/>
          <p14:tracePt t="17858" x="7315200" y="1847850"/>
          <p14:tracePt t="17866" x="7321550" y="1847850"/>
          <p14:tracePt t="17873" x="7327900" y="1847850"/>
          <p14:tracePt t="17889" x="7334250" y="1847850"/>
          <p14:tracePt t="17926" x="7340600" y="1847850"/>
          <p14:tracePt t="17960" x="7346950" y="1847850"/>
          <p14:tracePt t="17961" x="7346950" y="1854200"/>
          <p14:tracePt t="17970" x="7346950" y="1860550"/>
          <p14:tracePt t="17977" x="7346950" y="1866900"/>
          <p14:tracePt t="17982" x="7346950" y="1873250"/>
          <p14:tracePt t="17987" x="7353300" y="1873250"/>
          <p14:tracePt t="17990" x="7353300" y="1879600"/>
          <p14:tracePt t="17997" x="7359650" y="1879600"/>
          <p14:tracePt t="18004" x="7359650" y="1885950"/>
          <p14:tracePt t="18011" x="7366000" y="1898650"/>
          <p14:tracePt t="18018" x="7372350" y="1898650"/>
          <p14:tracePt t="18025" x="7378700" y="1905000"/>
          <p14:tracePt t="18032" x="7385050" y="1911350"/>
          <p14:tracePt t="18039" x="7391400" y="1917700"/>
          <p14:tracePt t="18046" x="7404100" y="1924050"/>
          <p14:tracePt t="18053" x="7410450" y="1924050"/>
          <p14:tracePt t="18059" x="7416800" y="1930400"/>
          <p14:tracePt t="18066" x="7423150" y="1936750"/>
          <p14:tracePt t="18073" x="7429500" y="1936750"/>
          <p14:tracePt t="18080" x="7435850" y="1943100"/>
          <p14:tracePt t="18087" x="7442200" y="1949450"/>
          <p14:tracePt t="18094" x="7448550" y="1955800"/>
          <p14:tracePt t="18101" x="7461250" y="1962150"/>
          <p14:tracePt t="18108" x="7467600" y="1974850"/>
          <p14:tracePt t="18115" x="7467600" y="1981200"/>
          <p14:tracePt t="18122" x="7480300" y="1987550"/>
          <p14:tracePt t="18129" x="7486650" y="1993900"/>
          <p14:tracePt t="18136" x="7493000" y="2000250"/>
          <p14:tracePt t="18143" x="7505700" y="2006600"/>
          <p14:tracePt t="18150" x="7518400" y="2025650"/>
          <p14:tracePt t="18157" x="7524750" y="2032000"/>
          <p14:tracePt t="18164" x="7524750" y="2044700"/>
          <p14:tracePt t="18171" x="7531100" y="2057400"/>
          <p14:tracePt t="18178" x="7537450" y="2070100"/>
          <p14:tracePt t="18184" x="7543800" y="2089150"/>
          <p14:tracePt t="18191" x="7550150" y="2108200"/>
          <p14:tracePt t="18198" x="7562850" y="2133600"/>
          <p14:tracePt t="18205" x="7581900" y="2165350"/>
          <p14:tracePt t="18212" x="7600950" y="2197100"/>
          <p14:tracePt t="18219" x="7613650" y="2228850"/>
          <p14:tracePt t="18226" x="7632700" y="2266950"/>
          <p14:tracePt t="18233" x="7651750" y="2298700"/>
          <p14:tracePt t="18240" x="7670800" y="2349500"/>
          <p14:tracePt t="18247" x="7689850" y="2393950"/>
          <p14:tracePt t="18254" x="7708900" y="2451100"/>
          <p14:tracePt t="18261" x="7727950" y="2508250"/>
          <p14:tracePt t="18268" x="7753350" y="2584450"/>
          <p14:tracePt t="18275" x="7766050" y="2654300"/>
          <p14:tracePt t="18282" x="7778750" y="2736850"/>
          <p14:tracePt t="18289" x="7791450" y="2819400"/>
          <p14:tracePt t="18296" x="7810500" y="2927350"/>
          <p14:tracePt t="18303" x="7823200" y="3022600"/>
          <p14:tracePt t="18309" x="7842250" y="3130550"/>
          <p14:tracePt t="18316" x="7848600" y="3219450"/>
          <p14:tracePt t="18323" x="7854950" y="3314700"/>
          <p14:tracePt t="18330" x="7867650" y="3378200"/>
          <p14:tracePt t="18337" x="7880350" y="3429000"/>
          <p14:tracePt t="18344" x="7886700" y="3467100"/>
          <p14:tracePt t="18351" x="7899400" y="3498850"/>
          <p14:tracePt t="18358" x="7912100" y="3524250"/>
          <p14:tracePt t="18365" x="7924800" y="3543300"/>
          <p14:tracePt t="18372" x="7937500" y="3556000"/>
          <p14:tracePt t="18379" x="7943850" y="3568700"/>
          <p14:tracePt t="18386" x="7950200" y="3581400"/>
          <p14:tracePt t="18400" x="7956550" y="3581400"/>
          <p14:tracePt t="18531" x="7950200" y="3581400"/>
          <p14:tracePt t="18538" x="7943850" y="3581400"/>
          <p14:tracePt t="18553" x="7950200" y="3581400"/>
          <p14:tracePt t="18554" x="7950200" y="3575050"/>
          <p14:tracePt t="18559" x="7950200" y="3568700"/>
          <p14:tracePt t="18566" x="7950200" y="3562350"/>
          <p14:tracePt t="18913" x="7956550" y="3562350"/>
          <p14:tracePt t="18913" x="7956550" y="3568700"/>
          <p14:tracePt t="18923" x="7962900" y="3568700"/>
          <p14:tracePt t="18935" x="7969250" y="3568700"/>
          <p14:tracePt t="18941" x="7975600" y="3568700"/>
          <p14:tracePt t="18943" x="7981950" y="3568700"/>
          <p14:tracePt t="18982" x="7981950" y="3575050"/>
          <p14:tracePt t="19004" x="7988300" y="3575050"/>
          <p14:tracePt t="19006" x="7988300" y="3581400"/>
          <p14:tracePt t="19037" x="7988300" y="3587750"/>
          <p14:tracePt t="19039" x="7994650" y="3587750"/>
          <p14:tracePt t="19048" x="7994650" y="3594100"/>
          <p14:tracePt t="19102" x="8001000" y="3600450"/>
          <p14:tracePt t="19110" x="8007350" y="3600450"/>
          <p14:tracePt t="19115" x="8007350" y="3606800"/>
          <p14:tracePt t="19131" x="8007350" y="3613150"/>
          <p14:tracePt t="19203" x="8007350" y="3619500"/>
          <p14:tracePt t="19219" x="8007350" y="3625850"/>
          <p14:tracePt t="19237" x="8007350" y="3632200"/>
          <p14:tracePt t="19265" x="8007350" y="3638550"/>
          <p14:tracePt t="19628" x="8001000" y="3644900"/>
          <p14:tracePt t="19638" x="7994650" y="3644900"/>
          <p14:tracePt t="19641" x="7994650" y="3651250"/>
          <p14:tracePt t="19648" x="7988300" y="3651250"/>
          <p14:tracePt t="19651" x="7988300" y="3657600"/>
          <p14:tracePt t="19661" x="7981950" y="3663950"/>
          <p14:tracePt t="19665" x="7981950" y="3670300"/>
          <p14:tracePt t="19671" x="7975600" y="3670300"/>
          <p14:tracePt t="19678" x="7975600" y="3676650"/>
          <p14:tracePt t="19684" x="7969250" y="3683000"/>
          <p14:tracePt t="19698" x="7962900" y="3689350"/>
          <p14:tracePt t="19705" x="7962900" y="3695700"/>
          <p14:tracePt t="19712" x="7962900" y="3702050"/>
          <p14:tracePt t="19719" x="7956550" y="3708400"/>
          <p14:tracePt t="19726" x="7956550" y="3714750"/>
          <p14:tracePt t="19740" x="7956550" y="3727450"/>
          <p14:tracePt t="19754" x="7956550" y="3733800"/>
          <p14:tracePt t="19767" x="7956550" y="3740150"/>
          <p14:tracePt t="19768" x="7950200" y="3740150"/>
          <p14:tracePt t="19800" x="7950200" y="3746500"/>
          <p14:tracePt t="19811" x="7950200" y="3752850"/>
          <p14:tracePt t="19820" x="7943850" y="3752850"/>
          <p14:tracePt t="19852" x="7943850" y="3759200"/>
          <p14:tracePt t="20432" x="7943850" y="3752850"/>
          <p14:tracePt t="20433" x="7943850" y="3746500"/>
          <p14:tracePt t="20438" x="7943850" y="3740150"/>
          <p14:tracePt t="20444" x="7943850" y="3733800"/>
          <p14:tracePt t="20451" x="7943850" y="3727450"/>
          <p14:tracePt t="20455" x="7937500" y="3721100"/>
          <p14:tracePt t="20462" x="7931150" y="3714750"/>
          <p14:tracePt t="20469" x="7918450" y="3695700"/>
          <p14:tracePt t="20476" x="7893050" y="3683000"/>
          <p14:tracePt t="20483" x="7874000" y="3663950"/>
          <p14:tracePt t="20490" x="7854950" y="3651250"/>
          <p14:tracePt t="20497" x="7829550" y="3638550"/>
          <p14:tracePt t="20504" x="7810500" y="3625850"/>
          <p14:tracePt t="20511" x="7785100" y="3606800"/>
          <p14:tracePt t="20518" x="7759700" y="3594100"/>
          <p14:tracePt t="20525" x="7727950" y="3581400"/>
          <p14:tracePt t="20532" x="7696200" y="3562350"/>
          <p14:tracePt t="20539" x="7658100" y="3549650"/>
          <p14:tracePt t="20546" x="7620000" y="3530600"/>
          <p14:tracePt t="20553" x="7581900" y="3511550"/>
          <p14:tracePt t="20559" x="7543800" y="3486150"/>
          <p14:tracePt t="20566" x="7499350" y="3460750"/>
          <p14:tracePt t="20573" x="7461250" y="3435350"/>
          <p14:tracePt t="20580" x="7416800" y="3416300"/>
          <p14:tracePt t="20587" x="7359650" y="3390900"/>
          <p14:tracePt t="20594" x="7315200" y="3378200"/>
          <p14:tracePt t="20601" x="7277100" y="3365500"/>
          <p14:tracePt t="20608" x="7251700" y="3352800"/>
          <p14:tracePt t="20615" x="7226300" y="3352800"/>
          <p14:tracePt t="20622" x="7207250" y="3346450"/>
          <p14:tracePt t="20629" x="7200900" y="3346450"/>
          <p14:tracePt t="20636" x="7194550" y="3346450"/>
          <p14:tracePt t="20643" x="7181850" y="3346450"/>
          <p14:tracePt t="20659" x="7175500" y="3346450"/>
          <p14:tracePt t="20672" x="7175500" y="3352800"/>
          <p14:tracePt t="20674" x="7169150" y="3352800"/>
          <p14:tracePt t="20682" x="7169150" y="3359150"/>
          <p14:tracePt t="20684" x="7162800" y="3359150"/>
          <p14:tracePt t="20691" x="7156450" y="3371850"/>
          <p14:tracePt t="20698" x="7150100" y="3378200"/>
          <p14:tracePt t="20705" x="7143750" y="3384550"/>
          <p14:tracePt t="20712" x="7137400" y="3397250"/>
          <p14:tracePt t="20719" x="7131050" y="3409950"/>
          <p14:tracePt t="20726" x="7131050" y="3422650"/>
          <p14:tracePt t="20733" x="7131050" y="3429000"/>
          <p14:tracePt t="20740" x="7131050" y="3435350"/>
          <p14:tracePt t="20747" x="7124700" y="3448050"/>
          <p14:tracePt t="20761" x="7124700" y="3454400"/>
          <p14:tracePt t="20785" x="7124700" y="3460750"/>
          <p14:tracePt t="20795" x="7124700" y="3467100"/>
          <p14:tracePt t="20800" x="7124700" y="3473450"/>
          <p14:tracePt t="20803" x="7124700" y="3479800"/>
          <p14:tracePt t="20809" x="7124700" y="3486150"/>
          <p14:tracePt t="20816" x="7124700" y="3492500"/>
          <p14:tracePt t="20823" x="7137400" y="3505200"/>
          <p14:tracePt t="20830" x="7150100" y="3511550"/>
          <p14:tracePt t="20837" x="7162800" y="3517900"/>
          <p14:tracePt t="20844" x="7169150" y="3530600"/>
          <p14:tracePt t="20851" x="7181850" y="3536950"/>
          <p14:tracePt t="20858" x="7194550" y="3536950"/>
          <p14:tracePt t="20865" x="7207250" y="3543300"/>
          <p14:tracePt t="20872" x="7219950" y="3543300"/>
          <p14:tracePt t="20879" x="7226300" y="3549650"/>
          <p14:tracePt t="20886" x="7239000" y="3556000"/>
          <p14:tracePt t="20893" x="7251700" y="3556000"/>
          <p14:tracePt t="20900" x="7264400" y="3556000"/>
          <p14:tracePt t="20907" x="7270750" y="3562350"/>
          <p14:tracePt t="20914" x="7289800" y="3562350"/>
          <p14:tracePt t="20921" x="7302500" y="3562350"/>
          <p14:tracePt t="20928" x="7321550" y="3562350"/>
          <p14:tracePt t="20934" x="7334250" y="3562350"/>
          <p14:tracePt t="20941" x="7353300" y="3562350"/>
          <p14:tracePt t="20948" x="7359650" y="3562350"/>
          <p14:tracePt t="20955" x="7372350" y="3562350"/>
          <p14:tracePt t="20962" x="7378700" y="3562350"/>
          <p14:tracePt t="20969" x="7385050" y="3556000"/>
          <p14:tracePt t="20976" x="7385050" y="3543300"/>
          <p14:tracePt t="20983" x="7391400" y="3536950"/>
          <p14:tracePt t="20990" x="7397750" y="3524250"/>
          <p14:tracePt t="20997" x="7397750" y="3517900"/>
          <p14:tracePt t="21004" x="7397750" y="3505200"/>
          <p14:tracePt t="21011" x="7397750" y="3492500"/>
          <p14:tracePt t="21018" x="7397750" y="3473450"/>
          <p14:tracePt t="21025" x="7397750" y="3467100"/>
          <p14:tracePt t="21032" x="7397750" y="3454400"/>
          <p14:tracePt t="21039" x="7391400" y="3441700"/>
          <p14:tracePt t="21046" x="7385050" y="3429000"/>
          <p14:tracePt t="21053" x="7378700" y="3416300"/>
          <p14:tracePt t="21059" x="7366000" y="3403600"/>
          <p14:tracePt t="21066" x="7359650" y="3390900"/>
          <p14:tracePt t="21073" x="7340600" y="3378200"/>
          <p14:tracePt t="21080" x="7327900" y="3365500"/>
          <p14:tracePt t="21087" x="7315200" y="3359150"/>
          <p14:tracePt t="21094" x="7308850" y="3346450"/>
          <p14:tracePt t="21101" x="7296150" y="3333750"/>
          <p14:tracePt t="21108" x="7283450" y="3327400"/>
          <p14:tracePt t="21115" x="7277100" y="3314700"/>
          <p14:tracePt t="21122" x="7264400" y="3308350"/>
          <p14:tracePt t="21129" x="7258050" y="3302000"/>
          <p14:tracePt t="21136" x="7245350" y="3295650"/>
          <p14:tracePt t="21143" x="7232650" y="3289300"/>
          <p14:tracePt t="21150" x="7213600" y="3282950"/>
          <p14:tracePt t="21157" x="7200900" y="3282950"/>
          <p14:tracePt t="21164" x="7188200" y="3282950"/>
          <p14:tracePt t="21171" x="7175500" y="3282950"/>
          <p14:tracePt t="21178" x="7162800" y="3282950"/>
          <p14:tracePt t="21184" x="7150100" y="3282950"/>
          <p14:tracePt t="21191" x="7137400" y="3282950"/>
          <p14:tracePt t="21198" x="7124700" y="3282950"/>
          <p14:tracePt t="21205" x="7118350" y="3282950"/>
          <p14:tracePt t="21212" x="7112000" y="3282950"/>
          <p14:tracePt t="21219" x="7105650" y="3289300"/>
          <p14:tracePt t="21226" x="7099300" y="3295650"/>
          <p14:tracePt t="21233" x="7092950" y="3308350"/>
          <p14:tracePt t="21240" x="7080250" y="3321050"/>
          <p14:tracePt t="21247" x="7080250" y="3333750"/>
          <p14:tracePt t="21254" x="7073900" y="3352800"/>
          <p14:tracePt t="21261" x="7073900" y="3378200"/>
          <p14:tracePt t="21268" x="7073900" y="3397250"/>
          <p14:tracePt t="21275" x="7073900" y="3416300"/>
          <p14:tracePt t="21282" x="7080250" y="3429000"/>
          <p14:tracePt t="21289" x="7086600" y="3448050"/>
          <p14:tracePt t="21296" x="7099300" y="3460750"/>
          <p14:tracePt t="21302" x="7118350" y="3473450"/>
          <p14:tracePt t="21309" x="7137400" y="3486150"/>
          <p14:tracePt t="21316" x="7156450" y="3492500"/>
          <p14:tracePt t="21323" x="7175500" y="3498850"/>
          <p14:tracePt t="21330" x="7194550" y="3505200"/>
          <p14:tracePt t="21337" x="7213600" y="3511550"/>
          <p14:tracePt t="21344" x="7232650" y="3511550"/>
          <p14:tracePt t="21351" x="7245350" y="3517900"/>
          <p14:tracePt t="21358" x="7258050" y="3524250"/>
          <p14:tracePt t="21365" x="7264400" y="3524250"/>
          <p14:tracePt t="21372" x="7270750" y="3524250"/>
          <p14:tracePt t="21379" x="7277100" y="3524250"/>
          <p14:tracePt t="21386" x="7283450" y="3524250"/>
          <p14:tracePt t="21393" x="7289800" y="3524250"/>
          <p14:tracePt t="21400" x="7296150" y="3524250"/>
          <p14:tracePt t="21407" x="7302500" y="3517900"/>
          <p14:tracePt t="21421" x="7308850" y="3511550"/>
          <p14:tracePt t="21428" x="7315200" y="3511550"/>
          <p14:tracePt t="21434" x="7321550" y="3505200"/>
          <p14:tracePt t="21441" x="7327900" y="3505200"/>
          <p14:tracePt t="21448" x="7327900" y="3492500"/>
          <p14:tracePt t="21455" x="7334250" y="3486150"/>
          <p14:tracePt t="21462" x="7334250" y="3479800"/>
          <p14:tracePt t="21469" x="7340600" y="3473450"/>
          <p14:tracePt t="21476" x="7340600" y="3460750"/>
          <p14:tracePt t="21483" x="7340600" y="3454400"/>
          <p14:tracePt t="21490" x="7340600" y="3435350"/>
          <p14:tracePt t="21497" x="7340600" y="3429000"/>
          <p14:tracePt t="21504" x="7334250" y="3416300"/>
          <p14:tracePt t="21511" x="7315200" y="3403600"/>
          <p14:tracePt t="21518" x="7302500" y="3384550"/>
          <p14:tracePt t="21525" x="7283450" y="3371850"/>
          <p14:tracePt t="21532" x="7264400" y="3359150"/>
          <p14:tracePt t="21539" x="7251700" y="3346450"/>
          <p14:tracePt t="21546" x="7232650" y="3340100"/>
          <p14:tracePt t="21552" x="7219950" y="3333750"/>
          <p14:tracePt t="21559" x="7207250" y="3333750"/>
          <p14:tracePt t="21566" x="7200900" y="3327400"/>
          <p14:tracePt t="21573" x="7188200" y="3327400"/>
          <p14:tracePt t="21580" x="7181850" y="3321050"/>
          <p14:tracePt t="21588" x="7175500" y="3321050"/>
          <p14:tracePt t="21596" x="7169150" y="3321050"/>
          <p14:tracePt t="21601" x="7162800" y="3321050"/>
          <p14:tracePt t="21608" x="7162800" y="3314700"/>
          <p14:tracePt t="21615" x="7156450" y="3314700"/>
          <p14:tracePt t="21629" x="7150100" y="3314700"/>
          <p14:tracePt t="21638" x="7143750" y="3314700"/>
          <p14:tracePt t="21644" x="7143750" y="3321050"/>
          <p14:tracePt t="21646" x="7137400" y="3321050"/>
          <p14:tracePt t="21650" x="7131050" y="3321050"/>
          <p14:tracePt t="21657" x="7131050" y="3340100"/>
          <p14:tracePt t="21664" x="7124700" y="3352800"/>
          <p14:tracePt t="21671" x="7118350" y="3365500"/>
          <p14:tracePt t="21678" x="7118350" y="3384550"/>
          <p14:tracePt t="21684" x="7118350" y="3403600"/>
          <p14:tracePt t="21691" x="7118350" y="3422650"/>
          <p14:tracePt t="21698" x="7118350" y="3441700"/>
          <p14:tracePt t="21705" x="7124700" y="3454400"/>
          <p14:tracePt t="21712" x="7137400" y="3473450"/>
          <p14:tracePt t="21719" x="7150100" y="3479800"/>
          <p14:tracePt t="21726" x="7175500" y="3498850"/>
          <p14:tracePt t="21733" x="7194550" y="3505200"/>
          <p14:tracePt t="21740" x="7213600" y="3517900"/>
          <p14:tracePt t="21747" x="7226300" y="3517900"/>
          <p14:tracePt t="21754" x="7245350" y="3524250"/>
          <p14:tracePt t="21761" x="7264400" y="3524250"/>
          <p14:tracePt t="21768" x="7277100" y="3524250"/>
          <p14:tracePt t="21775" x="7289800" y="3524250"/>
          <p14:tracePt t="21782" x="7302500" y="3524250"/>
          <p14:tracePt t="21789" x="7308850" y="3511550"/>
          <p14:tracePt t="21796" x="7321550" y="3511550"/>
          <p14:tracePt t="21802" x="7327900" y="3498850"/>
          <p14:tracePt t="21809" x="7334250" y="3486150"/>
          <p14:tracePt t="21816" x="7340600" y="3467100"/>
          <p14:tracePt t="21823" x="7346950" y="3448050"/>
          <p14:tracePt t="21830" x="7346950" y="3435350"/>
          <p14:tracePt t="21837" x="7346950" y="3409950"/>
          <p14:tracePt t="21844" x="7346950" y="3384550"/>
          <p14:tracePt t="21851" x="7340600" y="3365500"/>
          <p14:tracePt t="21858" x="7327900" y="3340100"/>
          <p14:tracePt t="21865" x="7296150" y="3308350"/>
          <p14:tracePt t="21872" x="7264400" y="3289300"/>
          <p14:tracePt t="21879" x="7226300" y="3270250"/>
          <p14:tracePt t="21886" x="7181850" y="3251200"/>
          <p14:tracePt t="21893" x="7156450" y="3238500"/>
          <p14:tracePt t="21900" x="7131050" y="3232150"/>
          <p14:tracePt t="21907" x="7124700" y="3232150"/>
          <p14:tracePt t="21914" x="7112000" y="3232150"/>
          <p14:tracePt t="21935" x="7105650" y="3232150"/>
          <p14:tracePt t="21941" x="7099300" y="3232150"/>
          <p14:tracePt t="21947" x="7092950" y="3232150"/>
          <p14:tracePt t="21952" x="7086600" y="3232150"/>
          <p14:tracePt t="21955" x="7080250" y="3238500"/>
          <p14:tracePt t="21962" x="7073900" y="3244850"/>
          <p14:tracePt t="21969" x="7073900" y="3257550"/>
          <p14:tracePt t="21976" x="7067550" y="3270250"/>
          <p14:tracePt t="21983" x="7061200" y="3282950"/>
          <p14:tracePt t="21990" x="7054850" y="3295650"/>
          <p14:tracePt t="21997" x="7048500" y="3314700"/>
          <p14:tracePt t="22004" x="7048500" y="3327400"/>
          <p14:tracePt t="22011" x="7048500" y="3346450"/>
          <p14:tracePt t="22018" x="7048500" y="3365500"/>
          <p14:tracePt t="22025" x="7061200" y="3390900"/>
          <p14:tracePt t="22032" x="7073900" y="3403600"/>
          <p14:tracePt t="22039" x="7099300" y="3429000"/>
          <p14:tracePt t="22046" x="7118350" y="3448050"/>
          <p14:tracePt t="22052" x="7143750" y="3467100"/>
          <p14:tracePt t="22059" x="7169150" y="3486150"/>
          <p14:tracePt t="22066" x="7194550" y="3498850"/>
          <p14:tracePt t="22073" x="7226300" y="3511550"/>
          <p14:tracePt t="22080" x="7258050" y="3524250"/>
          <p14:tracePt t="22087" x="7283450" y="3536950"/>
          <p14:tracePt t="22094" x="7315200" y="3543300"/>
          <p14:tracePt t="22101" x="7340600" y="3549650"/>
          <p14:tracePt t="22108" x="7359650" y="3562350"/>
          <p14:tracePt t="22115" x="7391400" y="3562350"/>
          <p14:tracePt t="22122" x="7416800" y="3568700"/>
          <p14:tracePt t="22129" x="7435850" y="3575050"/>
          <p14:tracePt t="22136" x="7461250" y="3575050"/>
          <p14:tracePt t="22143" x="7486650" y="3575050"/>
          <p14:tracePt t="22150" x="7505700" y="3575050"/>
          <p14:tracePt t="22157" x="7524750" y="3575050"/>
          <p14:tracePt t="22164" x="7543800" y="3575050"/>
          <p14:tracePt t="22171" x="7556500" y="3575050"/>
          <p14:tracePt t="22177" x="7575550" y="3575050"/>
          <p14:tracePt t="22184" x="7594600" y="3575050"/>
          <p14:tracePt t="22191" x="7607300" y="3568700"/>
          <p14:tracePt t="22198" x="7626350" y="3568700"/>
          <p14:tracePt t="22205" x="7632700" y="3562350"/>
          <p14:tracePt t="22212" x="7645400" y="3556000"/>
          <p14:tracePt t="22219" x="7658100" y="3556000"/>
          <p14:tracePt t="22226" x="7664450" y="3556000"/>
          <p14:tracePt t="22233" x="7677150" y="3556000"/>
          <p14:tracePt t="22240" x="7689850" y="3556000"/>
          <p14:tracePt t="22247" x="7702550" y="3556000"/>
          <p14:tracePt t="22254" x="7715250" y="3556000"/>
          <p14:tracePt t="22261" x="7734300" y="3556000"/>
          <p14:tracePt t="22268" x="7753350" y="3562350"/>
          <p14:tracePt t="22275" x="7772400" y="3562350"/>
          <p14:tracePt t="22282" x="7797800" y="3568700"/>
          <p14:tracePt t="22289" x="7823200" y="3568700"/>
          <p14:tracePt t="22296" x="7848600" y="3575050"/>
          <p14:tracePt t="22303" x="7874000" y="3575050"/>
          <p14:tracePt t="22309" x="7899400" y="3581400"/>
          <p14:tracePt t="22316" x="7924800" y="3581400"/>
          <p14:tracePt t="22323" x="7943850" y="3581400"/>
          <p14:tracePt t="22330" x="7969250" y="3587750"/>
          <p14:tracePt t="22337" x="7988300" y="3587750"/>
          <p14:tracePt t="22344" x="8001000" y="3594100"/>
          <p14:tracePt t="22351" x="8020050" y="3594100"/>
          <p14:tracePt t="22358" x="8045450" y="3606800"/>
          <p14:tracePt t="22365" x="8070850" y="3606800"/>
          <p14:tracePt t="22372" x="8096250" y="3613150"/>
          <p14:tracePt t="22379" x="8128000" y="3613150"/>
          <p14:tracePt t="22386" x="8159750" y="3619500"/>
          <p14:tracePt t="22393" x="8185150" y="3619500"/>
          <p14:tracePt t="22400" x="8210550" y="3625850"/>
          <p14:tracePt t="22407" x="8229600" y="3625850"/>
          <p14:tracePt t="22414" x="8248650" y="3625850"/>
          <p14:tracePt t="22421" x="8261350" y="3632200"/>
          <p14:tracePt t="22428" x="8274050" y="3632200"/>
          <p14:tracePt t="22434" x="8286750" y="3638550"/>
          <p14:tracePt t="22441" x="8299450" y="3638550"/>
          <p14:tracePt t="22448" x="8312150" y="3644900"/>
          <p14:tracePt t="22455" x="8331200" y="3644900"/>
          <p14:tracePt t="22462" x="8356600" y="3651250"/>
          <p14:tracePt t="22469" x="8382000" y="3651250"/>
          <p14:tracePt t="22476" x="8407400" y="3657600"/>
          <p14:tracePt t="22483" x="8439150" y="3663950"/>
          <p14:tracePt t="22490" x="8470900" y="3663950"/>
          <p14:tracePt t="22497" x="8502650" y="3663950"/>
          <p14:tracePt t="22504" x="8534400" y="3670300"/>
          <p14:tracePt t="22511" x="8559800" y="3670300"/>
          <p14:tracePt t="22518" x="8578850" y="3670300"/>
          <p14:tracePt t="22525" x="8585200" y="3670300"/>
          <p14:tracePt t="22532" x="8591550" y="3670300"/>
          <p14:tracePt t="22556" x="8597900" y="3670300"/>
          <p14:tracePt t="22558" x="8597900" y="3676650"/>
          <p14:tracePt t="22563" x="8604250" y="3676650"/>
          <p14:tracePt t="22566" x="8604250" y="3683000"/>
          <p14:tracePt t="22573" x="8623300" y="3683000"/>
          <p14:tracePt t="22580" x="8636000" y="3689350"/>
          <p14:tracePt t="22587" x="8648700" y="3689350"/>
          <p14:tracePt t="22594" x="8667750" y="3689350"/>
          <p14:tracePt t="22601" x="8686800" y="3689350"/>
          <p14:tracePt t="22608" x="8705850" y="3689350"/>
          <p14:tracePt t="22615" x="8712200" y="3689350"/>
          <p14:tracePt t="22622" x="8724900" y="3689350"/>
          <p14:tracePt t="22629" x="8731250" y="3689350"/>
          <p14:tracePt t="22695" x="8737600" y="3689350"/>
          <p14:tracePt t="22713" x="8743950" y="3689350"/>
          <p14:tracePt t="22813" x="8750300" y="3689350"/>
          <p14:tracePt t="22983" x="8756650" y="3689350"/>
          <p14:tracePt t="22989" x="8763000" y="3689350"/>
          <p14:tracePt t="22993" x="8763000" y="3683000"/>
          <p14:tracePt t="22997" x="8769350" y="3683000"/>
          <p14:tracePt t="23004" x="8782050" y="3676650"/>
          <p14:tracePt t="23011" x="8788400" y="3676650"/>
          <p14:tracePt t="23018" x="8807450" y="3670300"/>
          <p14:tracePt t="23025" x="8826500" y="3670300"/>
          <p14:tracePt t="23032" x="8839200" y="3663950"/>
          <p14:tracePt t="23039" x="8864600" y="3663950"/>
          <p14:tracePt t="23046" x="8890000" y="3663950"/>
          <p14:tracePt t="23052" x="8915400" y="3663950"/>
          <p14:tracePt t="23059" x="8947150" y="3663950"/>
          <p14:tracePt t="23066" x="8985250" y="3663950"/>
          <p14:tracePt t="23073" x="9010650" y="3663950"/>
          <p14:tracePt t="23080" x="9048750" y="3663950"/>
          <p14:tracePt t="23087" x="9074150" y="3663950"/>
          <p14:tracePt t="23094" x="9086850" y="3663950"/>
          <p14:tracePt t="23101" x="9112250" y="3663950"/>
          <p14:tracePt t="23108" x="9124950" y="3663950"/>
          <p14:tracePt t="23115" x="9131300" y="3663950"/>
          <p14:tracePt t="23129" x="9137650" y="3663950"/>
          <p14:tracePt t="23256" x="9137650" y="3670300"/>
          <p14:tracePt t="23265" x="9137650" y="3676650"/>
          <p14:tracePt t="23271" x="9131300" y="3676650"/>
          <p14:tracePt t="23375" x="9124950" y="3676650"/>
          <p14:tracePt t="23500" x="9118600" y="3676650"/>
          <p14:tracePt t="23517" x="9118600" y="3683000"/>
          <p14:tracePt t="23521" x="9112250" y="3683000"/>
          <p14:tracePt t="23534" x="9105900" y="3683000"/>
          <p14:tracePt t="23545" x="9099550" y="3683000"/>
          <p14:tracePt t="23551" x="9093200" y="3683000"/>
          <p14:tracePt t="23560" x="9086850" y="3683000"/>
          <p14:tracePt t="23563" x="9086850" y="3689350"/>
          <p14:tracePt t="23568" x="9080500" y="3689350"/>
          <p14:tracePt t="23574" x="9074150" y="3689350"/>
          <p14:tracePt t="23580" x="9067800" y="3695700"/>
          <p14:tracePt t="23587" x="9067800" y="3702050"/>
          <p14:tracePt t="23594" x="9067800" y="3708400"/>
          <p14:tracePt t="23601" x="9067800" y="3714750"/>
          <p14:tracePt t="23608" x="9067800" y="3727450"/>
          <p14:tracePt t="23615" x="9061450" y="3727450"/>
          <p14:tracePt t="23622" x="9061450" y="3733800"/>
          <p14:tracePt t="23629" x="9061450" y="3740150"/>
          <p14:tracePt t="23636" x="9061450" y="3746500"/>
          <p14:tracePt t="23644" x="9061450" y="3752850"/>
          <p14:tracePt t="23730" x="9067800" y="3752850"/>
          <p14:tracePt t="23736" x="9074150" y="3752850"/>
          <p14:tracePt t="23743" x="9074150" y="3746500"/>
          <p14:tracePt t="23751" x="9080500" y="3746500"/>
          <p14:tracePt t="23757" x="9080500" y="3740150"/>
          <p14:tracePt t="23764" x="9086850" y="3740150"/>
          <p14:tracePt t="23770" x="9086850" y="3733800"/>
          <p14:tracePt t="23776" x="9093200" y="3733800"/>
          <p14:tracePt t="23784" x="9099550" y="3727450"/>
          <p14:tracePt t="23790" x="9099550" y="3721100"/>
          <p14:tracePt t="23799" x="9105900" y="3721100"/>
          <p14:tracePt t="23805" x="9105900" y="3714750"/>
          <p14:tracePt t="23813" x="9112250" y="3714750"/>
          <p14:tracePt t="23823" x="9112250" y="3708400"/>
          <p14:tracePt t="23828" x="9118600" y="3708400"/>
          <p14:tracePt t="23845" x="9124950" y="3708400"/>
          <p14:tracePt t="23852" x="9124950" y="3702050"/>
          <p14:tracePt t="23865" x="9124950" y="36957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609600"/>
          </a:xfrm>
        </p:spPr>
        <p:txBody>
          <a:bodyPr/>
          <a:lstStyle/>
          <a:p>
            <a:r>
              <a:rPr lang="ko-KR" altLang="en-US" sz="1800" b="1" dirty="0"/>
              <a:t>프로젝트</a:t>
            </a:r>
            <a:r>
              <a:rPr lang="en-US" altLang="ko-KR" sz="1800" b="1" dirty="0"/>
              <a:t>(Project)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속성</a:t>
            </a:r>
            <a:r>
              <a:rPr lang="en-US" altLang="ko-KR" sz="1800" b="1" dirty="0"/>
              <a:t>(Properties)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Microsoft Macro Assembler –&gt; Listing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File –&gt; Assembled Code Listing File -&gt; $(</a:t>
            </a:r>
            <a:r>
              <a:rPr lang="en-US" altLang="ko-KR" sz="1800" b="1" dirty="0" err="1"/>
              <a:t>ProjectName</a:t>
            </a:r>
            <a:r>
              <a:rPr lang="en-US" altLang="ko-KR" sz="1800" b="1" dirty="0"/>
              <a:t>).</a:t>
            </a:r>
            <a:r>
              <a:rPr lang="en-US" altLang="ko-KR" sz="1800" b="1" dirty="0" err="1"/>
              <a:t>lst</a:t>
            </a:r>
            <a:endParaRPr lang="en-US" altLang="ko-KR" sz="18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B61920-719B-4005-A121-7D74216A8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807" y="1990819"/>
            <a:ext cx="6012386" cy="4270281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445BABC-954A-4E4E-8B18-FE5233A1F0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9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92"/>
    </mc:Choice>
    <mc:Fallback>
      <p:transition spd="slow" advTm="19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4" x="9118600" y="3695700"/>
          <p14:tracePt t="1435" x="9118600" y="3689350"/>
          <p14:tracePt t="1437" x="9112250" y="3689350"/>
          <p14:tracePt t="1444" x="9067800" y="3657600"/>
          <p14:tracePt t="1451" x="9023350" y="3638550"/>
          <p14:tracePt t="1458" x="8985250" y="3613150"/>
          <p14:tracePt t="1465" x="8947150" y="3600450"/>
          <p14:tracePt t="1472" x="8909050" y="3587750"/>
          <p14:tracePt t="1479" x="8890000" y="3581400"/>
          <p14:tracePt t="1486" x="8864600" y="3575050"/>
          <p14:tracePt t="1493" x="8858250" y="3568700"/>
          <p14:tracePt t="1500" x="8845550" y="3568700"/>
          <p14:tracePt t="1507" x="8820150" y="3568700"/>
          <p14:tracePt t="1514" x="8801100" y="3556000"/>
          <p14:tracePt t="1521" x="8775700" y="3556000"/>
          <p14:tracePt t="1527" x="8756650" y="3556000"/>
          <p14:tracePt t="1534" x="8731250" y="3549650"/>
          <p14:tracePt t="1541" x="8712200" y="3543300"/>
          <p14:tracePt t="1548" x="8699500" y="3543300"/>
          <p14:tracePt t="1555" x="8693150" y="3543300"/>
          <p14:tracePt t="1562" x="8693150" y="3536950"/>
          <p14:tracePt t="1609" x="8686800" y="3536950"/>
          <p14:tracePt t="1612" x="8686800" y="3530600"/>
          <p14:tracePt t="1614" x="8680450" y="3530600"/>
          <p14:tracePt t="1618" x="8674100" y="3524250"/>
          <p14:tracePt t="1625" x="8642350" y="3505200"/>
          <p14:tracePt t="1632" x="8604250" y="3492500"/>
          <p14:tracePt t="1639" x="8566150" y="3473450"/>
          <p14:tracePt t="1645" x="8521700" y="3454400"/>
          <p14:tracePt t="1652" x="8477250" y="3441700"/>
          <p14:tracePt t="1659" x="8426450" y="3422650"/>
          <p14:tracePt t="1666" x="8388350" y="3409950"/>
          <p14:tracePt t="1673" x="8350250" y="3390900"/>
          <p14:tracePt t="1680" x="8318500" y="3378200"/>
          <p14:tracePt t="1687" x="8286750" y="3359150"/>
          <p14:tracePt t="1694" x="8255000" y="3340100"/>
          <p14:tracePt t="1701" x="8223250" y="3321050"/>
          <p14:tracePt t="1708" x="8172450" y="3289300"/>
          <p14:tracePt t="1715" x="8102600" y="3244850"/>
          <p14:tracePt t="1722" x="8007350" y="3181350"/>
          <p14:tracePt t="1729" x="7924800" y="3143250"/>
          <p14:tracePt t="1736" x="7810500" y="3092450"/>
          <p14:tracePt t="1743" x="7677150" y="3022600"/>
          <p14:tracePt t="1750" x="7556500" y="2965450"/>
          <p14:tracePt t="1757" x="7429500" y="2895600"/>
          <p14:tracePt t="1764" x="7315200" y="2838450"/>
          <p14:tracePt t="1770" x="7207250" y="2774950"/>
          <p14:tracePt t="1777" x="7099300" y="2717800"/>
          <p14:tracePt t="1784" x="6985000" y="2654300"/>
          <p14:tracePt t="1791" x="6883400" y="2597150"/>
          <p14:tracePt t="1798" x="6756400" y="2527300"/>
          <p14:tracePt t="1805" x="6616700" y="2457450"/>
          <p14:tracePt t="1812" x="6438900" y="2368550"/>
          <p14:tracePt t="1819" x="6248400" y="2286000"/>
          <p14:tracePt t="1826" x="5981700" y="2171700"/>
          <p14:tracePt t="1833" x="5734050" y="2082800"/>
          <p14:tracePt t="1840" x="5448300" y="1974850"/>
          <p14:tracePt t="1847" x="5194300" y="1892300"/>
          <p14:tracePt t="1854" x="4972050" y="1828800"/>
          <p14:tracePt t="1861" x="4718050" y="1765300"/>
          <p14:tracePt t="1868" x="4540250" y="1733550"/>
          <p14:tracePt t="1875" x="4400550" y="1714500"/>
          <p14:tracePt t="1882" x="4286250" y="1708150"/>
          <p14:tracePt t="1889" x="4267200" y="1708150"/>
          <p14:tracePt t="2238" x="4260850" y="1708150"/>
          <p14:tracePt t="2238" x="4254500" y="1708150"/>
          <p14:tracePt t="2243" x="4235450" y="1701800"/>
          <p14:tracePt t="2250" x="4197350" y="1695450"/>
          <p14:tracePt t="2257" x="4159250" y="1689100"/>
          <p14:tracePt t="2264" x="4114800" y="1682750"/>
          <p14:tracePt t="2270" x="4057650" y="1670050"/>
          <p14:tracePt t="2277" x="4000500" y="1657350"/>
          <p14:tracePt t="2284" x="3937000" y="1644650"/>
          <p14:tracePt t="2291" x="3879850" y="1631950"/>
          <p14:tracePt t="2298" x="3810000" y="1612900"/>
          <p14:tracePt t="2305" x="3759200" y="1600200"/>
          <p14:tracePt t="2312" x="3727450" y="1593850"/>
          <p14:tracePt t="2319" x="3702050" y="1581150"/>
          <p14:tracePt t="2326" x="3670300" y="1574800"/>
          <p14:tracePt t="2333" x="3638550" y="1568450"/>
          <p14:tracePt t="2340" x="3600450" y="1555750"/>
          <p14:tracePt t="2347" x="3556000" y="1549400"/>
          <p14:tracePt t="2354" x="3511550" y="1543050"/>
          <p14:tracePt t="2361" x="3460750" y="1530350"/>
          <p14:tracePt t="2368" x="3416300" y="1524000"/>
          <p14:tracePt t="2375" x="3346450" y="1511300"/>
          <p14:tracePt t="2382" x="3282950" y="1498600"/>
          <p14:tracePt t="2389" x="3213100" y="1485900"/>
          <p14:tracePt t="2395" x="3130550" y="1473200"/>
          <p14:tracePt t="2402" x="3054350" y="1466850"/>
          <p14:tracePt t="2409" x="2984500" y="1454150"/>
          <p14:tracePt t="2416" x="2927350" y="1454150"/>
          <p14:tracePt t="2423" x="2876550" y="1454150"/>
          <p14:tracePt t="2430" x="2844800" y="1454150"/>
          <p14:tracePt t="2437" x="2819400" y="1454150"/>
          <p14:tracePt t="2444" x="2806700" y="1454150"/>
          <p14:tracePt t="2451" x="2787650" y="1454150"/>
          <p14:tracePt t="2458" x="2768600" y="1454150"/>
          <p14:tracePt t="2465" x="2755900" y="1454150"/>
          <p14:tracePt t="2472" x="2736850" y="1454150"/>
          <p14:tracePt t="2479" x="2717800" y="1447800"/>
          <p14:tracePt t="2486" x="2686050" y="1441450"/>
          <p14:tracePt t="2493" x="2654300" y="1435100"/>
          <p14:tracePt t="2500" x="2622550" y="1422400"/>
          <p14:tracePt t="2507" x="2590800" y="1416050"/>
          <p14:tracePt t="2514" x="2552700" y="1409700"/>
          <p14:tracePt t="2520" x="2514600" y="1397000"/>
          <p14:tracePt t="2527" x="2476500" y="1397000"/>
          <p14:tracePt t="2534" x="2438400" y="1384300"/>
          <p14:tracePt t="2541" x="2406650" y="1377950"/>
          <p14:tracePt t="2548" x="2381250" y="1377950"/>
          <p14:tracePt t="2555" x="2355850" y="1371600"/>
          <p14:tracePt t="2562" x="2336800" y="1371600"/>
          <p14:tracePt t="2569" x="2324100" y="1365250"/>
          <p14:tracePt t="2576" x="2305050" y="1365250"/>
          <p14:tracePt t="2583" x="2292350" y="1358900"/>
          <p14:tracePt t="2590" x="2266950" y="1352550"/>
          <p14:tracePt t="2597" x="2247900" y="1352550"/>
          <p14:tracePt t="2604" x="2228850" y="1339850"/>
          <p14:tracePt t="2611" x="2203450" y="1333500"/>
          <p14:tracePt t="2618" x="2178050" y="1327150"/>
          <p14:tracePt t="2625" x="2152650" y="1327150"/>
          <p14:tracePt t="2632" x="2133600" y="1314450"/>
          <p14:tracePt t="2639" x="2114550" y="1314450"/>
          <p14:tracePt t="2645" x="2095500" y="1314450"/>
          <p14:tracePt t="2652" x="2076450" y="1308100"/>
          <p14:tracePt t="2659" x="2057400" y="1308100"/>
          <p14:tracePt t="2666" x="2038350" y="1308100"/>
          <p14:tracePt t="2673" x="2025650" y="1308100"/>
          <p14:tracePt t="2680" x="2006600" y="1308100"/>
          <p14:tracePt t="2687" x="1993900" y="1308100"/>
          <p14:tracePt t="2694" x="1981200" y="1308100"/>
          <p14:tracePt t="2701" x="1962150" y="1308100"/>
          <p14:tracePt t="2708" x="1949450" y="1308100"/>
          <p14:tracePt t="2715" x="1936750" y="1308100"/>
          <p14:tracePt t="2722" x="1924050" y="1301750"/>
          <p14:tracePt t="2729" x="1911350" y="1301750"/>
          <p14:tracePt t="2736" x="1898650" y="1301750"/>
          <p14:tracePt t="2743" x="1879600" y="1295400"/>
          <p14:tracePt t="2750" x="1873250" y="1289050"/>
          <p14:tracePt t="2757" x="1860550" y="1289050"/>
          <p14:tracePt t="2763" x="1854200" y="1289050"/>
          <p14:tracePt t="2770" x="1847850" y="1289050"/>
          <p14:tracePt t="2777" x="1835150" y="1289050"/>
          <p14:tracePt t="2784" x="1828800" y="1289050"/>
          <p14:tracePt t="2791" x="1822450" y="1289050"/>
          <p14:tracePt t="2798" x="1809750" y="1289050"/>
          <p14:tracePt t="2805" x="1797050" y="1289050"/>
          <p14:tracePt t="2812" x="1784350" y="1289050"/>
          <p14:tracePt t="2819" x="1771650" y="1295400"/>
          <p14:tracePt t="2826" x="1758950" y="1295400"/>
          <p14:tracePt t="2833" x="1746250" y="1301750"/>
          <p14:tracePt t="2840" x="1733550" y="1301750"/>
          <p14:tracePt t="2847" x="1720850" y="1301750"/>
          <p14:tracePt t="2854" x="1708150" y="1308100"/>
          <p14:tracePt t="2861" x="1701800" y="1308100"/>
          <p14:tracePt t="2868" x="1695450" y="1308100"/>
          <p14:tracePt t="2882" x="1689100" y="1308100"/>
          <p14:tracePt t="2909" x="1682750" y="1314450"/>
          <p14:tracePt t="2919" x="1682750" y="1320800"/>
          <p14:tracePt t="2929" x="1676400" y="1320800"/>
          <p14:tracePt t="2932" x="1676400" y="1327150"/>
          <p14:tracePt t="2943" x="1676400" y="1333500"/>
          <p14:tracePt t="2951" x="1676400" y="1339850"/>
          <p14:tracePt t="2952" x="1670050" y="1339850"/>
          <p14:tracePt t="2958" x="1670050" y="1346200"/>
          <p14:tracePt t="2965" x="1670050" y="1352550"/>
          <p14:tracePt t="2972" x="1663700" y="1358900"/>
          <p14:tracePt t="2979" x="1663700" y="1365250"/>
          <p14:tracePt t="2986" x="1663700" y="1371600"/>
          <p14:tracePt t="2999" x="1663700" y="1377950"/>
          <p14:tracePt t="3018" x="1663700" y="1384300"/>
          <p14:tracePt t="3030" x="1663700" y="1390650"/>
          <p14:tracePt t="3034" x="1663700" y="1397000"/>
          <p14:tracePt t="3040" x="1663700" y="1403350"/>
          <p14:tracePt t="3044" x="1670050" y="1403350"/>
          <p14:tracePt t="3048" x="1670050" y="1409700"/>
          <p14:tracePt t="3055" x="1682750" y="1422400"/>
          <p14:tracePt t="3062" x="1689100" y="1428750"/>
          <p14:tracePt t="3069" x="1701800" y="1441450"/>
          <p14:tracePt t="3076" x="1714500" y="1441450"/>
          <p14:tracePt t="3083" x="1720850" y="1454150"/>
          <p14:tracePt t="3090" x="1733550" y="1454150"/>
          <p14:tracePt t="3097" x="1739900" y="1460500"/>
          <p14:tracePt t="3104" x="1746250" y="1460500"/>
          <p14:tracePt t="3118" x="1752600" y="1466850"/>
          <p14:tracePt t="3125" x="1765300" y="1473200"/>
          <p14:tracePt t="3132" x="1771650" y="1479550"/>
          <p14:tracePt t="3139" x="1784350" y="1492250"/>
          <p14:tracePt t="3145" x="1803400" y="1504950"/>
          <p14:tracePt t="3152" x="1822450" y="1511300"/>
          <p14:tracePt t="3159" x="1841500" y="1517650"/>
          <p14:tracePt t="3166" x="1854200" y="1530350"/>
          <p14:tracePt t="3173" x="1873250" y="1536700"/>
          <p14:tracePt t="3180" x="1892300" y="1536700"/>
          <p14:tracePt t="3187" x="1898650" y="1543050"/>
          <p14:tracePt t="3194" x="1911350" y="1543050"/>
          <p14:tracePt t="3201" x="1924050" y="1549400"/>
          <p14:tracePt t="3208" x="1930400" y="1549400"/>
          <p14:tracePt t="3215" x="1936750" y="1555750"/>
          <p14:tracePt t="3222" x="1949450" y="1555750"/>
          <p14:tracePt t="3229" x="1955800" y="1555750"/>
          <p14:tracePt t="3236" x="1968500" y="1562100"/>
          <p14:tracePt t="3243" x="1981200" y="1562100"/>
          <p14:tracePt t="3250" x="2000250" y="1562100"/>
          <p14:tracePt t="3257" x="2012950" y="1562100"/>
          <p14:tracePt t="3264" x="2038350" y="1562100"/>
          <p14:tracePt t="3270" x="2063750" y="1562100"/>
          <p14:tracePt t="3278" x="2082800" y="1562100"/>
          <p14:tracePt t="3284" x="2101850" y="1549400"/>
          <p14:tracePt t="3291" x="2120900" y="1543050"/>
          <p14:tracePt t="3298" x="2139950" y="1530350"/>
          <p14:tracePt t="3305" x="2159000" y="1517650"/>
          <p14:tracePt t="3312" x="2171700" y="1498600"/>
          <p14:tracePt t="3319" x="2190750" y="1485900"/>
          <p14:tracePt t="3326" x="2203450" y="1466850"/>
          <p14:tracePt t="3333" x="2216150" y="1454150"/>
          <p14:tracePt t="3340" x="2228850" y="1441450"/>
          <p14:tracePt t="3347" x="2235200" y="1435100"/>
          <p14:tracePt t="3354" x="2235200" y="1428750"/>
          <p14:tracePt t="3361" x="2241550" y="1428750"/>
          <p14:tracePt t="3375" x="2241550" y="1422400"/>
          <p14:tracePt t="3399" x="2235200" y="1422400"/>
          <p14:tracePt t="3404" x="2228850" y="1422400"/>
          <p14:tracePt t="3413" x="2222500" y="1422400"/>
          <p14:tracePt t="3422" x="2216150" y="1422400"/>
          <p14:tracePt t="3425" x="2216150" y="1428750"/>
          <p14:tracePt t="3431" x="2209800" y="1428750"/>
          <p14:tracePt t="3437" x="2203450" y="1435100"/>
          <p14:tracePt t="3444" x="2203450" y="1447800"/>
          <p14:tracePt t="3451" x="2203450" y="1466850"/>
          <p14:tracePt t="3458" x="2209800" y="1485900"/>
          <p14:tracePt t="3465" x="2235200" y="1504950"/>
          <p14:tracePt t="3472" x="2266950" y="1524000"/>
          <p14:tracePt t="3479" x="2305050" y="1543050"/>
          <p14:tracePt t="3486" x="2381250" y="1568450"/>
          <p14:tracePt t="3493" x="2476500" y="1587500"/>
          <p14:tracePt t="3500" x="2622550" y="1612900"/>
          <p14:tracePt t="3507" x="2768600" y="1631950"/>
          <p14:tracePt t="3513" x="2952750" y="1651000"/>
          <p14:tracePt t="3520" x="3149600" y="1670050"/>
          <p14:tracePt t="3527" x="3327400" y="1682750"/>
          <p14:tracePt t="3534" x="3524250" y="1689100"/>
          <p14:tracePt t="3541" x="3721100" y="1689100"/>
          <p14:tracePt t="3548" x="3924300" y="1689100"/>
          <p14:tracePt t="3555" x="4089400" y="1682750"/>
          <p14:tracePt t="3562" x="4222750" y="1682750"/>
          <p14:tracePt t="3569" x="4343400" y="1663700"/>
          <p14:tracePt t="3576" x="4432300" y="1657350"/>
          <p14:tracePt t="3583" x="4514850" y="1638300"/>
          <p14:tracePt t="3590" x="4572000" y="1625600"/>
          <p14:tracePt t="3597" x="4610100" y="1612900"/>
          <p14:tracePt t="3604" x="4635500" y="1606550"/>
          <p14:tracePt t="3611" x="4648200" y="1600200"/>
          <p14:tracePt t="3618" x="4654550" y="1593850"/>
          <p14:tracePt t="3632" x="4660900" y="1593850"/>
          <p14:tracePt t="3660" x="4660900" y="1587500"/>
          <p14:tracePt t="3661" x="4667250" y="1587500"/>
          <p14:tracePt t="3672" x="4667250" y="1581150"/>
          <p14:tracePt t="3680" x="4673600" y="1581150"/>
          <p14:tracePt t="3685" x="4673600" y="1574800"/>
          <p14:tracePt t="3695" x="4673600" y="1568450"/>
          <p14:tracePt t="3696" x="4679950" y="1568450"/>
          <p14:tracePt t="3708" x="4679950" y="1562100"/>
          <p14:tracePt t="3713" x="4679950" y="1555750"/>
          <p14:tracePt t="3728" x="4679950" y="1549400"/>
          <p14:tracePt t="3739" x="4686300" y="1543050"/>
          <p14:tracePt t="3748" x="4692650" y="1543050"/>
          <p14:tracePt t="3755" x="4692650" y="1536700"/>
          <p14:tracePt t="3762" x="4692650" y="1530350"/>
          <p14:tracePt t="3774" x="4699000" y="1530350"/>
          <p14:tracePt t="3784" x="4699000" y="1524000"/>
          <p14:tracePt t="3805" x="4699000" y="1517650"/>
          <p14:tracePt t="3826" x="4705350" y="1517650"/>
          <p14:tracePt t="3835" x="4705350" y="1511300"/>
          <p14:tracePt t="3846" x="4705350" y="1504950"/>
          <p14:tracePt t="3870" x="4705350" y="1498600"/>
          <p14:tracePt t="3876" x="4711700" y="1498600"/>
          <p14:tracePt t="3886" x="4711700" y="1492250"/>
          <p14:tracePt t="3901" x="4711700" y="1485900"/>
          <p14:tracePt t="3904" x="4718050" y="1485900"/>
          <p14:tracePt t="3916" x="4724400" y="1485900"/>
          <p14:tracePt t="3961" x="4724400" y="1479550"/>
          <p14:tracePt t="3977" x="4724400" y="1473200"/>
          <p14:tracePt t="3986" x="4724400" y="1466850"/>
          <p14:tracePt t="3992" x="4724400" y="1460500"/>
          <p14:tracePt t="3998" x="4718050" y="1454150"/>
          <p14:tracePt t="4001" x="4718050" y="1447800"/>
          <p14:tracePt t="4007" x="4711700" y="1441450"/>
          <p14:tracePt t="4013" x="4699000" y="1435100"/>
          <p14:tracePt t="4020" x="4667250" y="1416050"/>
          <p14:tracePt t="4027" x="4641850" y="1403350"/>
          <p14:tracePt t="4034" x="4603750" y="1390650"/>
          <p14:tracePt t="4041" x="4559300" y="1371600"/>
          <p14:tracePt t="4048" x="4502150" y="1358900"/>
          <p14:tracePt t="4055" x="4451350" y="1346200"/>
          <p14:tracePt t="4062" x="4394200" y="1333500"/>
          <p14:tracePt t="4069" x="4330700" y="1327150"/>
          <p14:tracePt t="4076" x="4273550" y="1320800"/>
          <p14:tracePt t="4083" x="4216400" y="1320800"/>
          <p14:tracePt t="4090" x="4152900" y="1320800"/>
          <p14:tracePt t="4097" x="4095750" y="1320800"/>
          <p14:tracePt t="4104" x="4025900" y="1320800"/>
          <p14:tracePt t="4111" x="3968750" y="1320800"/>
          <p14:tracePt t="4118" x="3892550" y="1320800"/>
          <p14:tracePt t="4125" x="3829050" y="1327150"/>
          <p14:tracePt t="4132" x="3765550" y="1333500"/>
          <p14:tracePt t="4139" x="3702050" y="1352550"/>
          <p14:tracePt t="4145" x="3644900" y="1365250"/>
          <p14:tracePt t="4152" x="3594100" y="1377950"/>
          <p14:tracePt t="4159" x="3549650" y="1403350"/>
          <p14:tracePt t="4166" x="3517900" y="1428750"/>
          <p14:tracePt t="4173" x="3492500" y="1454150"/>
          <p14:tracePt t="4180" x="3479800" y="1492250"/>
          <p14:tracePt t="4187" x="3479800" y="1536700"/>
          <p14:tracePt t="4194" x="3479800" y="1581150"/>
          <p14:tracePt t="4201" x="3505200" y="1625600"/>
          <p14:tracePt t="4208" x="3543300" y="1676400"/>
          <p14:tracePt t="4215" x="3581400" y="1708150"/>
          <p14:tracePt t="4222" x="3632200" y="1746250"/>
          <p14:tracePt t="4229" x="3695700" y="1784350"/>
          <p14:tracePt t="4236" x="3784600" y="1822450"/>
          <p14:tracePt t="4243" x="3873500" y="1854200"/>
          <p14:tracePt t="4250" x="3981450" y="1885950"/>
          <p14:tracePt t="4257" x="4108450" y="1911350"/>
          <p14:tracePt t="4263" x="4235450" y="1930400"/>
          <p14:tracePt t="4270" x="4406900" y="1949450"/>
          <p14:tracePt t="4277" x="4584700" y="1955800"/>
          <p14:tracePt t="4284" x="4749800" y="1962150"/>
          <p14:tracePt t="4291" x="4921250" y="1962150"/>
          <p14:tracePt t="4298" x="5092700" y="1962150"/>
          <p14:tracePt t="4305" x="5264150" y="1943100"/>
          <p14:tracePt t="4312" x="5422900" y="1930400"/>
          <p14:tracePt t="4319" x="5568950" y="1905000"/>
          <p14:tracePt t="4326" x="5715000" y="1879600"/>
          <p14:tracePt t="4333" x="5829300" y="1860550"/>
          <p14:tracePt t="4340" x="5918200" y="1841500"/>
          <p14:tracePt t="4347" x="5994400" y="1828800"/>
          <p14:tracePt t="4354" x="6076950" y="1816100"/>
          <p14:tracePt t="4361" x="6134100" y="1809750"/>
          <p14:tracePt t="4368" x="6184900" y="1809750"/>
          <p14:tracePt t="4375" x="6223000" y="1803400"/>
          <p14:tracePt t="4382" x="6248400" y="1803400"/>
          <p14:tracePt t="4389" x="6267450" y="1803400"/>
          <p14:tracePt t="4395" x="6280150" y="1803400"/>
          <p14:tracePt t="4409" x="6292850" y="1803400"/>
          <p14:tracePt t="4482" x="6299200" y="1803400"/>
          <p14:tracePt t="4496" x="6305550" y="1803400"/>
          <p14:tracePt t="4518" x="6311900" y="1803400"/>
          <p14:tracePt t="4544" x="6311900" y="1797050"/>
          <p14:tracePt t="4557" x="6318250" y="1797050"/>
          <p14:tracePt t="4570" x="6318250" y="1790700"/>
          <p14:tracePt t="4574" x="6324600" y="1790700"/>
          <p14:tracePt t="4580" x="6324600" y="1784350"/>
          <p14:tracePt t="4589" x="6324600" y="1778000"/>
          <p14:tracePt t="4597" x="6324600" y="1771650"/>
          <p14:tracePt t="4601" x="6324600" y="1765300"/>
          <p14:tracePt t="4606" x="6330950" y="1765300"/>
          <p14:tracePt t="4611" x="6330950" y="1758950"/>
          <p14:tracePt t="4618" x="6330950" y="1752600"/>
          <p14:tracePt t="4625" x="6330950" y="1746250"/>
          <p14:tracePt t="4632" x="6330950" y="1739900"/>
          <p14:tracePt t="4639" x="6330950" y="1733550"/>
          <p14:tracePt t="4645" x="6330950" y="1727200"/>
          <p14:tracePt t="4653" x="6324600" y="1720850"/>
          <p14:tracePt t="4659" x="6318250" y="1714500"/>
          <p14:tracePt t="4666" x="6299200" y="1708150"/>
          <p14:tracePt t="4673" x="6267450" y="1701800"/>
          <p14:tracePt t="4680" x="6235700" y="1682750"/>
          <p14:tracePt t="4687" x="6184900" y="1663700"/>
          <p14:tracePt t="4694" x="6127750" y="1644650"/>
          <p14:tracePt t="4701" x="6070600" y="1625600"/>
          <p14:tracePt t="4708" x="6000750" y="1606550"/>
          <p14:tracePt t="4715" x="5930900" y="1587500"/>
          <p14:tracePt t="4722" x="5867400" y="1568450"/>
          <p14:tracePt t="4729" x="5810250" y="1555750"/>
          <p14:tracePt t="4736" x="5746750" y="1543050"/>
          <p14:tracePt t="4743" x="5708650" y="1530350"/>
          <p14:tracePt t="4750" x="5670550" y="1524000"/>
          <p14:tracePt t="4757" x="5645150" y="1517650"/>
          <p14:tracePt t="4763" x="5613400" y="1511300"/>
          <p14:tracePt t="4770" x="5607050" y="1498600"/>
          <p14:tracePt t="4777" x="5594350" y="1498600"/>
          <p14:tracePt t="4784" x="5588000" y="1492250"/>
          <p14:tracePt t="4791" x="5581650" y="1485900"/>
          <p14:tracePt t="4798" x="5575300" y="1479550"/>
          <p14:tracePt t="4805" x="5562600" y="1473200"/>
          <p14:tracePt t="4812" x="5562600" y="1466850"/>
          <p14:tracePt t="4855" x="5556250" y="1466850"/>
          <p14:tracePt t="4864" x="5556250" y="1473200"/>
          <p14:tracePt t="4865" x="5556250" y="1479550"/>
          <p14:tracePt t="4868" x="5549900" y="1479550"/>
          <p14:tracePt t="4875" x="5549900" y="1498600"/>
          <p14:tracePt t="4882" x="5549900" y="1511300"/>
          <p14:tracePt t="4889" x="5549900" y="1530350"/>
          <p14:tracePt t="4895" x="5549900" y="1555750"/>
          <p14:tracePt t="4902" x="5568950" y="1574800"/>
          <p14:tracePt t="4909" x="5600700" y="1593850"/>
          <p14:tracePt t="4916" x="5645150" y="1612900"/>
          <p14:tracePt t="4923" x="5721350" y="1638300"/>
          <p14:tracePt t="4930" x="5784850" y="1657350"/>
          <p14:tracePt t="4937" x="5886450" y="1682750"/>
          <p14:tracePt t="4944" x="5988050" y="1701800"/>
          <p14:tracePt t="4951" x="6121400" y="1720850"/>
          <p14:tracePt t="4958" x="6261100" y="1727200"/>
          <p14:tracePt t="4965" x="6388100" y="1733550"/>
          <p14:tracePt t="4972" x="6527800" y="1733550"/>
          <p14:tracePt t="4979" x="6686550" y="1727200"/>
          <p14:tracePt t="4986" x="6826250" y="1720850"/>
          <p14:tracePt t="4993" x="6965950" y="1701800"/>
          <p14:tracePt t="5000" x="7099300" y="1676400"/>
          <p14:tracePt t="5007" x="7200900" y="1651000"/>
          <p14:tracePt t="5013" x="7283450" y="1631950"/>
          <p14:tracePt t="5020" x="7353300" y="1612900"/>
          <p14:tracePt t="5027" x="7423150" y="1587500"/>
          <p14:tracePt t="5034" x="7467600" y="1562100"/>
          <p14:tracePt t="5041" x="7505700" y="1543050"/>
          <p14:tracePt t="5048" x="7524750" y="1524000"/>
          <p14:tracePt t="5055" x="7543800" y="1504950"/>
          <p14:tracePt t="5062" x="7556500" y="1485900"/>
          <p14:tracePt t="5069" x="7562850" y="1466850"/>
          <p14:tracePt t="5076" x="7569200" y="1454150"/>
          <p14:tracePt t="5083" x="7575550" y="1435100"/>
          <p14:tracePt t="5090" x="7575550" y="1428750"/>
          <p14:tracePt t="5097" x="7575550" y="1422400"/>
          <p14:tracePt t="5104" x="7575550" y="1409700"/>
          <p14:tracePt t="5118" x="7575550" y="1403350"/>
          <p14:tracePt t="5127" x="7575550" y="1397000"/>
          <p14:tracePt t="5132" x="7569200" y="1397000"/>
          <p14:tracePt t="5139" x="7556500" y="1397000"/>
          <p14:tracePt t="5145" x="7543800" y="1390650"/>
          <p14:tracePt t="5152" x="7537450" y="1384300"/>
          <p14:tracePt t="5159" x="7518400" y="1384300"/>
          <p14:tracePt t="5166" x="7512050" y="1377950"/>
          <p14:tracePt t="5173" x="7493000" y="1377950"/>
          <p14:tracePt t="5180" x="7486650" y="1377950"/>
          <p14:tracePt t="5187" x="7467600" y="1371600"/>
          <p14:tracePt t="5194" x="7461250" y="1371600"/>
          <p14:tracePt t="5201" x="7454900" y="1371600"/>
          <p14:tracePt t="5208" x="7454900" y="1365250"/>
          <p14:tracePt t="5215" x="7442200" y="1365250"/>
          <p14:tracePt t="5564" x="7442200" y="1358900"/>
          <p14:tracePt t="5576" x="7448550" y="1358900"/>
          <p14:tracePt t="5655" x="7442200" y="1358900"/>
          <p14:tracePt t="5659" x="7442200" y="1365250"/>
          <p14:tracePt t="5660" x="7435850" y="1365250"/>
          <p14:tracePt t="5666" x="7423150" y="1377950"/>
          <p14:tracePt t="5673" x="7391400" y="1403350"/>
          <p14:tracePt t="5680" x="7353300" y="1435100"/>
          <p14:tracePt t="5687" x="7308850" y="1479550"/>
          <p14:tracePt t="5694" x="7245350" y="1530350"/>
          <p14:tracePt t="5701" x="7175500" y="1600200"/>
          <p14:tracePt t="5708" x="7086600" y="1676400"/>
          <p14:tracePt t="5715" x="6959600" y="1790700"/>
          <p14:tracePt t="5722" x="6838950" y="1898650"/>
          <p14:tracePt t="5729" x="6686550" y="2032000"/>
          <p14:tracePt t="5736" x="6489700" y="2216150"/>
          <p14:tracePt t="5743" x="6299200" y="2374900"/>
          <p14:tracePt t="5750" x="6102350" y="2546350"/>
          <p14:tracePt t="5757" x="5930900" y="2679700"/>
          <p14:tracePt t="5763" x="5791200" y="2806700"/>
          <p14:tracePt t="5770" x="5664200" y="2927350"/>
          <p14:tracePt t="5777" x="5575300" y="3022600"/>
          <p14:tracePt t="5784" x="5499100" y="3111500"/>
          <p14:tracePt t="5791" x="5435600" y="3200400"/>
          <p14:tracePt t="5798" x="5403850" y="3257550"/>
          <p14:tracePt t="5805" x="5378450" y="3308350"/>
          <p14:tracePt t="5812" x="5365750" y="3346450"/>
          <p14:tracePt t="5819" x="5353050" y="3371850"/>
          <p14:tracePt t="5826" x="5353050" y="3397250"/>
          <p14:tracePt t="5833" x="5353050" y="3403600"/>
          <p14:tracePt t="5840" x="5353050" y="3416300"/>
          <p14:tracePt t="5893" x="5353050" y="3422650"/>
          <p14:tracePt t="5906" x="5346700" y="3422650"/>
          <p14:tracePt t="5907" x="5346700" y="3429000"/>
          <p14:tracePt t="5914" x="5346700" y="3435350"/>
          <p14:tracePt t="5916" x="5340350" y="3435350"/>
          <p14:tracePt t="5923" x="5334000" y="3448050"/>
          <p14:tracePt t="5930" x="5314950" y="3454400"/>
          <p14:tracePt t="5937" x="5295900" y="3473450"/>
          <p14:tracePt t="5944" x="5283200" y="3479800"/>
          <p14:tracePt t="5951" x="5264150" y="3498850"/>
          <p14:tracePt t="5958" x="5251450" y="3505200"/>
          <p14:tracePt t="5965" x="5238750" y="3511550"/>
          <p14:tracePt t="5972" x="5232400" y="3524250"/>
          <p14:tracePt t="5979" x="5219700" y="3530600"/>
          <p14:tracePt t="5986" x="5207000" y="3536950"/>
          <p14:tracePt t="5993" x="5194300" y="3543300"/>
          <p14:tracePt t="6000" x="5168900" y="3556000"/>
          <p14:tracePt t="6007" x="5137150" y="3568700"/>
          <p14:tracePt t="6013" x="5105400" y="3581400"/>
          <p14:tracePt t="6020" x="5067300" y="3594100"/>
          <p14:tracePt t="6027" x="5029200" y="3613150"/>
          <p14:tracePt t="6034" x="4978400" y="3632200"/>
          <p14:tracePt t="6041" x="4927600" y="3651250"/>
          <p14:tracePt t="6048" x="4864100" y="3683000"/>
          <p14:tracePt t="6055" x="4813300" y="3702050"/>
          <p14:tracePt t="6062" x="4768850" y="3727450"/>
          <p14:tracePt t="6069" x="4718050" y="3752850"/>
          <p14:tracePt t="6076" x="4679950" y="3771900"/>
          <p14:tracePt t="6083" x="4635500" y="3797300"/>
          <p14:tracePt t="6090" x="4603750" y="3816350"/>
          <p14:tracePt t="6097" x="4572000" y="3835400"/>
          <p14:tracePt t="6104" x="4546600" y="3848100"/>
          <p14:tracePt t="6111" x="4533900" y="3860800"/>
          <p14:tracePt t="6118" x="4521200" y="3873500"/>
          <p14:tracePt t="6125" x="4508500" y="3879850"/>
          <p14:tracePt t="6132" x="4508500" y="3892550"/>
          <p14:tracePt t="6139" x="4502150" y="3898900"/>
          <p14:tracePt t="6145" x="4502150" y="3905250"/>
          <p14:tracePt t="6152" x="4502150" y="3911600"/>
          <p14:tracePt t="6159" x="4495800" y="3917950"/>
          <p14:tracePt t="6166" x="4495800" y="3924300"/>
          <p14:tracePt t="6173" x="4495800" y="3930650"/>
          <p14:tracePt t="6180" x="4495800" y="3943350"/>
          <p14:tracePt t="6187" x="4495800" y="3956050"/>
          <p14:tracePt t="6194" x="4489450" y="3968750"/>
          <p14:tracePt t="6201" x="4489450" y="3981450"/>
          <p14:tracePt t="6208" x="4489450" y="3987800"/>
          <p14:tracePt t="6215" x="4489450" y="4000500"/>
          <p14:tracePt t="6222" x="4483100" y="4013200"/>
          <p14:tracePt t="6229" x="4483100" y="4025900"/>
          <p14:tracePt t="6236" x="4470400" y="4038600"/>
          <p14:tracePt t="6243" x="4464050" y="4044950"/>
          <p14:tracePt t="6250" x="4457700" y="4051300"/>
          <p14:tracePt t="6257" x="4445000" y="4064000"/>
          <p14:tracePt t="6263" x="4432300" y="4070350"/>
          <p14:tracePt t="6270" x="4419600" y="4083050"/>
          <p14:tracePt t="6277" x="4400550" y="4095750"/>
          <p14:tracePt t="6284" x="4381500" y="4108450"/>
          <p14:tracePt t="6291" x="4362450" y="4121150"/>
          <p14:tracePt t="6298" x="4343400" y="4140200"/>
          <p14:tracePt t="6305" x="4318000" y="4159250"/>
          <p14:tracePt t="6312" x="4298950" y="4171950"/>
          <p14:tracePt t="6319" x="4279900" y="4184650"/>
          <p14:tracePt t="6326" x="4260850" y="4203700"/>
          <p14:tracePt t="6333" x="4241800" y="4216400"/>
          <p14:tracePt t="6340" x="4222750" y="4235450"/>
          <p14:tracePt t="6347" x="4210050" y="4248150"/>
          <p14:tracePt t="6354" x="4197350" y="4254500"/>
          <p14:tracePt t="6361" x="4184650" y="4273550"/>
          <p14:tracePt t="6368" x="4171950" y="4279900"/>
          <p14:tracePt t="6375" x="4165600" y="4292600"/>
          <p14:tracePt t="6382" x="4159250" y="4298950"/>
          <p14:tracePt t="6389" x="4152900" y="4305300"/>
          <p14:tracePt t="6395" x="4152900" y="4318000"/>
          <p14:tracePt t="6402" x="4146550" y="4324350"/>
          <p14:tracePt t="6416" x="4140200" y="4330700"/>
          <p14:tracePt t="6423" x="4133850" y="4330700"/>
          <p14:tracePt t="6430" x="4133850" y="4343400"/>
          <p14:tracePt t="6437" x="4127500" y="4343400"/>
          <p14:tracePt t="6444" x="4121150" y="4349750"/>
          <p14:tracePt t="6451" x="4114800" y="4349750"/>
          <p14:tracePt t="6458" x="4108450" y="4349750"/>
          <p14:tracePt t="6520" x="4102100" y="4349750"/>
          <p14:tracePt t="6527" x="4095750" y="4349750"/>
          <p14:tracePt t="6531" x="4089400" y="4349750"/>
          <p14:tracePt t="6534" x="4083050" y="4349750"/>
          <p14:tracePt t="6541" x="4070350" y="4356100"/>
          <p14:tracePt t="6548" x="4051300" y="4356100"/>
          <p14:tracePt t="6555" x="4032250" y="4356100"/>
          <p14:tracePt t="6562" x="4019550" y="4356100"/>
          <p14:tracePt t="6569" x="4013200" y="4356100"/>
          <p14:tracePt t="6576" x="4006850" y="4362450"/>
          <p14:tracePt t="6671" x="4006850" y="4368800"/>
          <p14:tracePt t="6678" x="4000500" y="4368800"/>
          <p14:tracePt t="6749" x="3994150" y="4368800"/>
          <p14:tracePt t="6853" x="3987800" y="4368800"/>
          <p14:tracePt t="6856" x="3987800" y="4375150"/>
          <p14:tracePt t="7068" x="3994150" y="4375150"/>
          <p14:tracePt t="7080" x="3994150" y="4368800"/>
          <p14:tracePt t="7090" x="4000500" y="4368800"/>
          <p14:tracePt t="7094" x="4000500" y="4362450"/>
          <p14:tracePt t="7102" x="4006850" y="4362450"/>
          <p14:tracePt t="7113" x="4006850" y="4356100"/>
          <p14:tracePt t="7125" x="4013200" y="4356100"/>
          <p14:tracePt t="8462" x="4013200" y="4349750"/>
          <p14:tracePt t="8476" x="4006850" y="4349750"/>
          <p14:tracePt t="8478" x="4006850" y="4343400"/>
          <p14:tracePt t="8482" x="4000500" y="4343400"/>
          <p14:tracePt t="8486" x="4000500" y="4337050"/>
          <p14:tracePt t="8493" x="3994150" y="4337050"/>
          <p14:tracePt t="8500" x="3987800" y="4337050"/>
          <p14:tracePt t="8507" x="3987800" y="4330700"/>
          <p14:tracePt t="8513" x="3975100" y="4330700"/>
          <p14:tracePt t="8520" x="3968750" y="4330700"/>
          <p14:tracePt t="8527" x="3962400" y="4324350"/>
          <p14:tracePt t="8534" x="3956050" y="4324350"/>
          <p14:tracePt t="8541" x="3949700" y="4324350"/>
          <p14:tracePt t="8555" x="3943350" y="4324350"/>
          <p14:tracePt t="8562" x="3943350" y="4318000"/>
          <p14:tracePt t="8592" x="3937000" y="4318000"/>
          <p14:tracePt t="8607" x="3930650" y="4318000"/>
          <p14:tracePt t="8609" x="3930650" y="4311650"/>
          <p14:tracePt t="8611" x="3924300" y="4311650"/>
          <p14:tracePt t="8622" x="3917950" y="4311650"/>
          <p14:tracePt t="8636" x="3911600" y="4311650"/>
          <p14:tracePt t="8649" x="3905250" y="4311650"/>
          <p14:tracePt t="8664" x="3905250" y="4305300"/>
          <p14:tracePt t="8665" x="3898900" y="4305300"/>
          <p14:tracePt t="8669" x="3892550" y="4305300"/>
          <p14:tracePt t="8677" x="3886200" y="4305300"/>
          <p14:tracePt t="8683" x="3879850" y="4305300"/>
          <p14:tracePt t="8688" x="3873500" y="4305300"/>
          <p14:tracePt t="8694" x="3860800" y="4305300"/>
          <p14:tracePt t="8701" x="3854450" y="4305300"/>
          <p14:tracePt t="8708" x="3835400" y="4305300"/>
          <p14:tracePt t="8715" x="3816350" y="4311650"/>
          <p14:tracePt t="8722" x="3810000" y="4318000"/>
          <p14:tracePt t="8729" x="3790950" y="4318000"/>
          <p14:tracePt t="8736" x="3778250" y="4324350"/>
          <p14:tracePt t="8743" x="3765550" y="4324350"/>
          <p14:tracePt t="8750" x="3759200" y="4324350"/>
          <p14:tracePt t="8757" x="3746500" y="4330700"/>
          <p14:tracePt t="8763" x="3740150" y="4330700"/>
          <p14:tracePt t="8770" x="3733800" y="4337050"/>
          <p14:tracePt t="8784" x="3733800" y="4343400"/>
          <p14:tracePt t="8791" x="3727450" y="4343400"/>
          <p14:tracePt t="8858" x="3733800" y="4349750"/>
          <p14:tracePt t="8862" x="3740150" y="4349750"/>
          <p14:tracePt t="8863" x="3746500" y="4349750"/>
          <p14:tracePt t="8868" x="3752850" y="4349750"/>
          <p14:tracePt t="8875" x="3778250" y="4356100"/>
          <p14:tracePt t="8882" x="3803650" y="4356100"/>
          <p14:tracePt t="8888" x="3835400" y="4362450"/>
          <p14:tracePt t="8895" x="3867150" y="4362450"/>
          <p14:tracePt t="8902" x="3892550" y="4368800"/>
          <p14:tracePt t="8909" x="3924300" y="4368800"/>
          <p14:tracePt t="8916" x="3943350" y="4368800"/>
          <p14:tracePt t="8923" x="3962400" y="4368800"/>
          <p14:tracePt t="8930" x="3975100" y="4368800"/>
          <p14:tracePt t="8937" x="3987800" y="4368800"/>
          <p14:tracePt t="8951" x="3994150" y="4368800"/>
          <p14:tracePt t="8980" x="4000500" y="4368800"/>
          <p14:tracePt t="8991" x="4000500" y="4362450"/>
          <p14:tracePt t="8994" x="4006850" y="4362450"/>
          <p14:tracePt t="9004" x="4013200" y="4362450"/>
          <p14:tracePt t="9010" x="4019550" y="4362450"/>
          <p14:tracePt t="9023" x="4025900" y="4362450"/>
          <p14:tracePt t="9034" x="4025900" y="4356100"/>
          <p14:tracePt t="9047" x="4032250" y="4356100"/>
          <p14:tracePt t="9564" x="4038600" y="4356100"/>
          <p14:tracePt t="9567" x="4044950" y="4356100"/>
          <p14:tracePt t="9572" x="4051300" y="4356100"/>
          <p14:tracePt t="9576" x="4057650" y="4356100"/>
          <p14:tracePt t="9583" x="4083050" y="4356100"/>
          <p14:tracePt t="9590" x="4108450" y="4349750"/>
          <p14:tracePt t="9597" x="4140200" y="4343400"/>
          <p14:tracePt t="9604" x="4184650" y="4337050"/>
          <p14:tracePt t="9611" x="4241800" y="4330700"/>
          <p14:tracePt t="9618" x="4305300" y="4318000"/>
          <p14:tracePt t="9625" x="4368800" y="4305300"/>
          <p14:tracePt t="9632" x="4445000" y="4292600"/>
          <p14:tracePt t="9639" x="4521200" y="4273550"/>
          <p14:tracePt t="9645" x="4610100" y="4260850"/>
          <p14:tracePt t="9652" x="4711700" y="4241800"/>
          <p14:tracePt t="9659" x="4806950" y="4216400"/>
          <p14:tracePt t="9666" x="4921250" y="4184650"/>
          <p14:tracePt t="9673" x="5016500" y="4159250"/>
          <p14:tracePt t="9680" x="5111750" y="4127500"/>
          <p14:tracePt t="9687" x="5213350" y="4089400"/>
          <p14:tracePt t="9694" x="5321300" y="4038600"/>
          <p14:tracePt t="9701" x="5384800" y="4006850"/>
          <p14:tracePt t="9708" x="5454650" y="3968750"/>
          <p14:tracePt t="9715" x="5492750" y="3943350"/>
          <p14:tracePt t="9722" x="5518150" y="3917950"/>
          <p14:tracePt t="9729" x="5537200" y="3905250"/>
          <p14:tracePt t="9736" x="5543550" y="3892550"/>
          <p14:tracePt t="9743" x="5543550" y="3879850"/>
          <p14:tracePt t="9750" x="5543550" y="3873500"/>
          <p14:tracePt t="9757" x="5543550" y="3867150"/>
          <p14:tracePt t="9763" x="5543550" y="3860800"/>
          <p14:tracePt t="9770" x="5543550" y="3848100"/>
          <p14:tracePt t="9777" x="5543550" y="3841750"/>
          <p14:tracePt t="9784" x="5543550" y="3835400"/>
          <p14:tracePt t="9791" x="5543550" y="3822700"/>
          <p14:tracePt t="9798" x="5543550" y="3816350"/>
          <p14:tracePt t="9805" x="5537200" y="3810000"/>
          <p14:tracePt t="9812" x="5537200" y="3803650"/>
          <p14:tracePt t="9819" x="5537200" y="3797300"/>
          <p14:tracePt t="9826" x="5537200" y="3790950"/>
          <p14:tracePt t="9833" x="5537200" y="3784600"/>
          <p14:tracePt t="9840" x="5530850" y="3784600"/>
          <p14:tracePt t="9847" x="5524500" y="3778250"/>
          <p14:tracePt t="9854" x="5524500" y="3771900"/>
          <p14:tracePt t="9861" x="5524500" y="3765550"/>
          <p14:tracePt t="9868" x="5518150" y="3752850"/>
          <p14:tracePt t="9875" x="5511800" y="3746500"/>
          <p14:tracePt t="9882" x="5505450" y="3740150"/>
          <p14:tracePt t="9888" x="5505450" y="3733800"/>
          <p14:tracePt t="9895" x="5499100" y="3733800"/>
          <p14:tracePt t="9902" x="5492750" y="3733800"/>
          <p14:tracePt t="9909" x="5492750" y="3727450"/>
          <p14:tracePt t="9933" x="5492750" y="3721100"/>
          <p14:tracePt t="9953" x="5492750" y="3714750"/>
          <p14:tracePt t="9955" x="5486400" y="3714750"/>
          <p14:tracePt t="9966" x="5486400" y="3708400"/>
          <p14:tracePt t="9978" x="5486400" y="3702050"/>
          <p14:tracePt t="9982" x="5480050" y="3702050"/>
          <p14:tracePt t="9986" x="5480050" y="3695700"/>
          <p14:tracePt t="9995" x="5480050" y="3689350"/>
          <p14:tracePt t="10000" x="5473700" y="3689350"/>
          <p14:tracePt t="10008" x="5467350" y="3689350"/>
          <p14:tracePt t="10100" x="5467350" y="3683000"/>
          <p14:tracePt t="10116" x="5461000" y="3683000"/>
          <p14:tracePt t="10192" x="5454650" y="3683000"/>
          <p14:tracePt t="10194" x="5454650" y="3676650"/>
          <p14:tracePt t="10199" x="5454650" y="3670300"/>
          <p14:tracePt t="10202" x="5448300" y="3670300"/>
          <p14:tracePt t="10208" x="5441950" y="3670300"/>
          <p14:tracePt t="10215" x="5435600" y="3670300"/>
          <p14:tracePt t="10222" x="5435600" y="3663950"/>
          <p14:tracePt t="10229" x="5429250" y="3663950"/>
          <p14:tracePt t="10236" x="5422900" y="3657600"/>
          <p14:tracePt t="10243" x="5416550" y="3657600"/>
          <p14:tracePt t="10250" x="5410200" y="3657600"/>
          <p14:tracePt t="10257" x="5410200" y="3651250"/>
          <p14:tracePt t="10263" x="5403850" y="3651250"/>
          <p14:tracePt t="10272" x="5397500" y="3651250"/>
          <p14:tracePt t="10277" x="5391150" y="3644900"/>
          <p14:tracePt t="10284" x="5391150" y="3638550"/>
          <p14:tracePt t="10291" x="5384800" y="3638550"/>
          <p14:tracePt t="10298" x="5372100" y="3632200"/>
          <p14:tracePt t="10305" x="5359400" y="3625850"/>
          <p14:tracePt t="10312" x="5353050" y="3619500"/>
          <p14:tracePt t="10319" x="5334000" y="3613150"/>
          <p14:tracePt t="10326" x="5327650" y="3613150"/>
          <p14:tracePt t="10333" x="5314950" y="3606800"/>
          <p14:tracePt t="10340" x="5308600" y="3606800"/>
          <p14:tracePt t="10347" x="5302250" y="3600450"/>
          <p14:tracePt t="10354" x="5295900" y="3600450"/>
          <p14:tracePt t="10361" x="5283200" y="3600450"/>
          <p14:tracePt t="10368" x="5283200" y="3594100"/>
          <p14:tracePt t="10375" x="5270500" y="3587750"/>
          <p14:tracePt t="10382" x="5264150" y="3587750"/>
          <p14:tracePt t="10388" x="5257800" y="3587750"/>
          <p14:tracePt t="10395" x="5251450" y="3581400"/>
          <p14:tracePt t="10402" x="5238750" y="3581400"/>
          <p14:tracePt t="10409" x="5232400" y="3581400"/>
          <p14:tracePt t="10416" x="5219700" y="3575050"/>
          <p14:tracePt t="10423" x="5207000" y="3575050"/>
          <p14:tracePt t="10430" x="5200650" y="3568700"/>
          <p14:tracePt t="10437" x="5187950" y="3562350"/>
          <p14:tracePt t="10444" x="5175250" y="3562350"/>
          <p14:tracePt t="10451" x="5162550" y="3556000"/>
          <p14:tracePt t="10458" x="5149850" y="3556000"/>
          <p14:tracePt t="10465" x="5143500" y="3556000"/>
          <p14:tracePt t="10472" x="5137150" y="3556000"/>
          <p14:tracePt t="10479" x="5130800" y="3549650"/>
          <p14:tracePt t="10486" x="5124450" y="3549650"/>
          <p14:tracePt t="10493" x="5118100" y="3549650"/>
          <p14:tracePt t="10514" x="5111750" y="3549650"/>
          <p14:tracePt t="10755" x="5118100" y="3549650"/>
          <p14:tracePt t="10768" x="5124450" y="3549650"/>
          <p14:tracePt t="10821" x="5130800" y="3549650"/>
          <p14:tracePt t="10836" x="5137150" y="3549650"/>
          <p14:tracePt t="10854" x="5143500" y="3549650"/>
          <p14:tracePt t="10875" x="5149850" y="3549650"/>
          <p14:tracePt t="10987" x="5156200" y="3549650"/>
          <p14:tracePt t="11002" x="5162550" y="3549650"/>
          <p14:tracePt t="11095" x="5168900" y="3549650"/>
          <p14:tracePt t="11145" x="5175250" y="3549650"/>
          <p14:tracePt t="11183" x="5175250" y="3556000"/>
          <p14:tracePt t="11191" x="5181600" y="3556000"/>
          <p14:tracePt t="11197" x="5187950" y="3556000"/>
          <p14:tracePt t="11207" x="5194300" y="3556000"/>
          <p14:tracePt t="11216" x="5200650" y="3556000"/>
          <p14:tracePt t="11225" x="5207000" y="3556000"/>
          <p14:tracePt t="11228" x="5213350" y="3556000"/>
          <p14:tracePt t="11232" x="5213350" y="3562350"/>
          <p14:tracePt t="11236" x="5219700" y="3562350"/>
          <p14:tracePt t="11243" x="5226050" y="3562350"/>
          <p14:tracePt t="11250" x="5232400" y="3562350"/>
          <p14:tracePt t="11257" x="5238750" y="3568700"/>
          <p14:tracePt t="11263" x="5245100" y="3568700"/>
          <p14:tracePt t="11270" x="5257800" y="3568700"/>
          <p14:tracePt t="11277" x="5270500" y="3568700"/>
          <p14:tracePt t="11284" x="5276850" y="3568700"/>
          <p14:tracePt t="11291" x="5295900" y="3568700"/>
          <p14:tracePt t="11298" x="5302250" y="3568700"/>
          <p14:tracePt t="11305" x="5321300" y="3568700"/>
          <p14:tracePt t="11312" x="5334000" y="3568700"/>
          <p14:tracePt t="11319" x="5353050" y="3568700"/>
          <p14:tracePt t="11326" x="5365750" y="3568700"/>
          <p14:tracePt t="11333" x="5384800" y="3568700"/>
          <p14:tracePt t="11340" x="5403850" y="3568700"/>
          <p14:tracePt t="11347" x="5429250" y="3568700"/>
          <p14:tracePt t="11354" x="5448300" y="3568700"/>
          <p14:tracePt t="11361" x="5480050" y="3568700"/>
          <p14:tracePt t="11368" x="5511800" y="3568700"/>
          <p14:tracePt t="11375" x="5543550" y="3568700"/>
          <p14:tracePt t="11381" x="5575300" y="3568700"/>
          <p14:tracePt t="11388" x="5600700" y="3568700"/>
          <p14:tracePt t="11395" x="5632450" y="3568700"/>
          <p14:tracePt t="11402" x="5651500" y="3568700"/>
          <p14:tracePt t="11409" x="5676900" y="3568700"/>
          <p14:tracePt t="11416" x="5695950" y="3568700"/>
          <p14:tracePt t="11423" x="5715000" y="3568700"/>
          <p14:tracePt t="11430" x="5734050" y="3568700"/>
          <p14:tracePt t="11437" x="5746750" y="3568700"/>
          <p14:tracePt t="11444" x="5765800" y="3568700"/>
          <p14:tracePt t="11451" x="5772150" y="3568700"/>
          <p14:tracePt t="11458" x="5778500" y="3568700"/>
          <p14:tracePt t="11465" x="5784850" y="3568700"/>
          <p14:tracePt t="11472" x="5791200" y="3562350"/>
          <p14:tracePt t="11700" x="5797550" y="3562350"/>
          <p14:tracePt t="11708" x="5803900" y="3562350"/>
          <p14:tracePt t="11715" x="5810250" y="3562350"/>
          <p14:tracePt t="11721" x="5816600" y="3562350"/>
          <p14:tracePt t="11724" x="5822950" y="3562350"/>
          <p14:tracePt t="11731" x="5829300" y="3562350"/>
          <p14:tracePt t="11738" x="5835650" y="3562350"/>
          <p14:tracePt t="11744" x="5842000" y="3562350"/>
          <p14:tracePt t="11750" x="5848350" y="3562350"/>
          <p14:tracePt t="11756" x="5854700" y="3562350"/>
          <p14:tracePt t="11763" x="5861050" y="3562350"/>
          <p14:tracePt t="11770" x="5867400" y="3562350"/>
          <p14:tracePt t="11777" x="5873750" y="3562350"/>
          <p14:tracePt t="11784" x="5880100" y="3562350"/>
          <p14:tracePt t="11791" x="5892800" y="3562350"/>
          <p14:tracePt t="11798" x="5905500" y="3562350"/>
          <p14:tracePt t="11805" x="5911850" y="3562350"/>
          <p14:tracePt t="11812" x="5924550" y="3562350"/>
          <p14:tracePt t="11819" x="5930900" y="3562350"/>
          <p14:tracePt t="11826" x="5943600" y="3562350"/>
          <p14:tracePt t="11833" x="5949950" y="3562350"/>
          <p14:tracePt t="11840" x="5956300" y="3562350"/>
          <p14:tracePt t="11847" x="5962650" y="3562350"/>
          <p14:tracePt t="11854" x="5975350" y="3562350"/>
          <p14:tracePt t="11861" x="5981700" y="3562350"/>
          <p14:tracePt t="11868" x="5988050" y="3562350"/>
          <p14:tracePt t="11875" x="5994400" y="3562350"/>
          <p14:tracePt t="11881" x="6000750" y="3556000"/>
          <p14:tracePt t="11888" x="6007100" y="3556000"/>
          <p14:tracePt t="11937" x="6013450" y="3556000"/>
          <p14:tracePt t="11965" x="6019800" y="3556000"/>
          <p14:tracePt t="11979" x="6026150" y="3556000"/>
          <p14:tracePt t="11983" x="6032500" y="3556000"/>
          <p14:tracePt t="11990" x="6038850" y="3556000"/>
          <p14:tracePt t="11995" x="6045200" y="3556000"/>
          <p14:tracePt t="12000" x="6057900" y="3556000"/>
          <p14:tracePt t="12006" x="6089650" y="3556000"/>
          <p14:tracePt t="12013" x="6121400" y="3556000"/>
          <p14:tracePt t="12020" x="6146800" y="3556000"/>
          <p14:tracePt t="12027" x="6172200" y="3556000"/>
          <p14:tracePt t="12034" x="6197600" y="3556000"/>
          <p14:tracePt t="12041" x="6216650" y="3556000"/>
          <p14:tracePt t="12048" x="6229350" y="3556000"/>
          <p14:tracePt t="12055" x="6248400" y="3556000"/>
          <p14:tracePt t="12062" x="6254750" y="3556000"/>
          <p14:tracePt t="12069" x="6267450" y="3556000"/>
          <p14:tracePt t="12076" x="6280150" y="3556000"/>
          <p14:tracePt t="12090" x="6286500" y="3556000"/>
          <p14:tracePt t="12097" x="6292850" y="3556000"/>
          <p14:tracePt t="12104" x="6299200" y="3556000"/>
          <p14:tracePt t="12111" x="6305550" y="3556000"/>
          <p14:tracePt t="12180" x="6311900" y="3556000"/>
          <p14:tracePt t="12218" x="6318250" y="3556000"/>
          <p14:tracePt t="12224" x="6324600" y="3556000"/>
          <p14:tracePt t="12247" x="6330950" y="3556000"/>
          <p14:tracePt t="12266" x="6337300" y="3562350"/>
          <p14:tracePt t="12277" x="6343650" y="3562350"/>
          <p14:tracePt t="12281" x="6350000" y="3562350"/>
          <p14:tracePt t="12287" x="6356350" y="3562350"/>
          <p14:tracePt t="12291" x="6362700" y="3562350"/>
          <p14:tracePt t="12298" x="6375400" y="3562350"/>
          <p14:tracePt t="12305" x="6388100" y="3562350"/>
          <p14:tracePt t="12312" x="6413500" y="3562350"/>
          <p14:tracePt t="12319" x="6438900" y="3556000"/>
          <p14:tracePt t="12326" x="6470650" y="3556000"/>
          <p14:tracePt t="12333" x="6508750" y="3549650"/>
          <p14:tracePt t="12340" x="6540500" y="3543300"/>
          <p14:tracePt t="12347" x="6572250" y="3543300"/>
          <p14:tracePt t="12354" x="6597650" y="3536950"/>
          <p14:tracePt t="12361" x="6623050" y="3536950"/>
          <p14:tracePt t="12368" x="6648450" y="3530600"/>
          <p14:tracePt t="12375" x="6667500" y="3530600"/>
          <p14:tracePt t="12382" x="6686550" y="3530600"/>
          <p14:tracePt t="12388" x="6692900" y="3530600"/>
          <p14:tracePt t="12395" x="6692900" y="3524250"/>
          <p14:tracePt t="12402" x="6699250" y="3524250"/>
          <p14:tracePt t="12478" x="6699250" y="3517900"/>
          <p14:tracePt t="12497" x="6705600" y="3517900"/>
          <p14:tracePt t="12525" x="6711950" y="3517900"/>
          <p14:tracePt t="12533" x="6718300" y="3517900"/>
          <p14:tracePt t="12548" x="6724650" y="3517900"/>
          <p14:tracePt t="12561" x="6731000" y="3517900"/>
          <p14:tracePt t="12573" x="6737350" y="3517900"/>
          <p14:tracePt t="12578" x="6743700" y="3517900"/>
          <p14:tracePt t="12591" x="6750050" y="3517900"/>
          <p14:tracePt t="12763" x="6743700" y="3517900"/>
          <p14:tracePt t="12766" x="6737350" y="3517900"/>
          <p14:tracePt t="12772" x="6731000" y="3517900"/>
          <p14:tracePt t="12777" x="6724650" y="3517900"/>
          <p14:tracePt t="12784" x="6711950" y="3517900"/>
          <p14:tracePt t="12791" x="6699250" y="3524250"/>
          <p14:tracePt t="12798" x="6673850" y="3524250"/>
          <p14:tracePt t="12805" x="6648450" y="3524250"/>
          <p14:tracePt t="12812" x="6610350" y="3524250"/>
          <p14:tracePt t="12819" x="6578600" y="3524250"/>
          <p14:tracePt t="12826" x="6553200" y="3524250"/>
          <p14:tracePt t="12833" x="6540500" y="3524250"/>
          <p14:tracePt t="12840" x="6534150" y="3524250"/>
          <p14:tracePt t="12847" x="6527800" y="3524250"/>
          <p14:tracePt t="13006" x="6534150" y="3524250"/>
          <p14:tracePt t="13012" x="6540500" y="3524250"/>
          <p14:tracePt t="13018" x="6546850" y="3524250"/>
          <p14:tracePt t="13021" x="6553200" y="3524250"/>
          <p14:tracePt t="13027" x="6559550" y="3524250"/>
          <p14:tracePt t="13034" x="6565900" y="3524250"/>
          <p14:tracePt t="13041" x="6578600" y="3524250"/>
          <p14:tracePt t="13048" x="6591300" y="3524250"/>
          <p14:tracePt t="13055" x="6604000" y="3524250"/>
          <p14:tracePt t="13062" x="6616700" y="3524250"/>
          <p14:tracePt t="13069" x="6642100" y="3524250"/>
          <p14:tracePt t="13076" x="6680200" y="3524250"/>
          <p14:tracePt t="13083" x="6718300" y="3524250"/>
          <p14:tracePt t="13090" x="6756400" y="3524250"/>
          <p14:tracePt t="13097" x="6813550" y="3517900"/>
          <p14:tracePt t="13104" x="6870700" y="3517900"/>
          <p14:tracePt t="13111" x="6934200" y="3517900"/>
          <p14:tracePt t="13118" x="6997700" y="3511550"/>
          <p14:tracePt t="13125" x="7061200" y="3505200"/>
          <p14:tracePt t="13131" x="7118350" y="3498850"/>
          <p14:tracePt t="13138" x="7175500" y="3492500"/>
          <p14:tracePt t="13145" x="7219950" y="3486150"/>
          <p14:tracePt t="13152" x="7258050" y="3479800"/>
          <p14:tracePt t="13159" x="7296150" y="3479800"/>
          <p14:tracePt t="13166" x="7334250" y="3479800"/>
          <p14:tracePt t="13173" x="7359650" y="3473450"/>
          <p14:tracePt t="13180" x="7385050" y="3473450"/>
          <p14:tracePt t="13187" x="7410450" y="3473450"/>
          <p14:tracePt t="13194" x="7429500" y="3473450"/>
          <p14:tracePt t="13201" x="7442200" y="3473450"/>
          <p14:tracePt t="13208" x="7461250" y="3473450"/>
          <p14:tracePt t="13215" x="7467600" y="3473450"/>
          <p14:tracePt t="13222" x="7480300" y="3473450"/>
          <p14:tracePt t="13229" x="7486650" y="3473450"/>
          <p14:tracePt t="13236" x="7493000" y="3473450"/>
          <p14:tracePt t="13243" x="7505700" y="3473450"/>
          <p14:tracePt t="13250" x="7512050" y="3473450"/>
          <p14:tracePt t="13257" x="7518400" y="3473450"/>
          <p14:tracePt t="13263" x="7531100" y="3473450"/>
          <p14:tracePt t="13270" x="7537450" y="3473450"/>
          <p14:tracePt t="13277" x="7543800" y="3473450"/>
          <p14:tracePt t="13284" x="7550150" y="3473450"/>
          <p14:tracePt t="13291" x="7556500" y="3473450"/>
          <p14:tracePt t="13429" x="7550150" y="3473450"/>
          <p14:tracePt t="13437" x="7543800" y="3473450"/>
          <p14:tracePt t="13444" x="7537450" y="3473450"/>
          <p14:tracePt t="13452" x="7531100" y="3473450"/>
          <p14:tracePt t="13457" x="7524750" y="3479800"/>
          <p14:tracePt t="13465" x="7518400" y="3479800"/>
          <p14:tracePt t="13473" x="7512050" y="3479800"/>
          <p14:tracePt t="13477" x="7512050" y="3486150"/>
          <p14:tracePt t="13479" x="7505700" y="3486150"/>
          <p14:tracePt t="13486" x="7499350" y="3492500"/>
          <p14:tracePt t="13493" x="7486650" y="3492500"/>
          <p14:tracePt t="13500" x="7467600" y="3498850"/>
          <p14:tracePt t="13507" x="7448550" y="3498850"/>
          <p14:tracePt t="13513" x="7416800" y="3505200"/>
          <p14:tracePt t="13520" x="7366000" y="3505200"/>
          <p14:tracePt t="13527" x="7296150" y="3505200"/>
          <p14:tracePt t="13534" x="7226300" y="3505200"/>
          <p14:tracePt t="13541" x="7137400" y="3505200"/>
          <p14:tracePt t="13548" x="7061200" y="3511550"/>
          <p14:tracePt t="13555" x="6997700" y="3524250"/>
          <p14:tracePt t="13562" x="6946900" y="3530600"/>
          <p14:tracePt t="13569" x="6896100" y="3536950"/>
          <p14:tracePt t="13576" x="6851650" y="3536950"/>
          <p14:tracePt t="13583" x="6819900" y="3543300"/>
          <p14:tracePt t="13590" x="6800850" y="3543300"/>
          <p14:tracePt t="13597" x="6775450" y="3543300"/>
          <p14:tracePt t="13604" x="6762750" y="3543300"/>
          <p14:tracePt t="13611" x="6750050" y="3543300"/>
          <p14:tracePt t="13618" x="6743700" y="3543300"/>
          <p14:tracePt t="13631" x="6737350" y="3543300"/>
          <p14:tracePt t="13645" x="6731000" y="3543300"/>
          <p14:tracePt t="13650" x="6724650" y="3543300"/>
          <p14:tracePt t="13658" x="6718300" y="3543300"/>
          <p14:tracePt t="13665" x="6711950" y="3543300"/>
          <p14:tracePt t="13669" x="6705600" y="3543300"/>
          <p14:tracePt t="13673" x="6699250" y="3543300"/>
          <p14:tracePt t="13680" x="6686550" y="3549650"/>
          <p14:tracePt t="13687" x="6667500" y="3549650"/>
          <p14:tracePt t="13694" x="6648450" y="3549650"/>
          <p14:tracePt t="13701" x="6635750" y="3549650"/>
          <p14:tracePt t="13708" x="6616700" y="3556000"/>
          <p14:tracePt t="13715" x="6610350" y="3556000"/>
          <p14:tracePt t="13722" x="6604000" y="3556000"/>
          <p14:tracePt t="13854" x="6610350" y="3556000"/>
          <p14:tracePt t="13888" x="6616700" y="3556000"/>
          <p14:tracePt t="14122" x="6610350" y="3556000"/>
          <p14:tracePt t="14135" x="6604000" y="3556000"/>
          <p14:tracePt t="14401" x="6610350" y="3556000"/>
          <p14:tracePt t="14408" x="6616700" y="3556000"/>
          <p14:tracePt t="14414" x="6623050" y="3556000"/>
          <p14:tracePt t="14416" x="6629400" y="3556000"/>
          <p14:tracePt t="14423" x="6635750" y="3556000"/>
          <p14:tracePt t="14430" x="6654800" y="3556000"/>
          <p14:tracePt t="14437" x="6680200" y="3556000"/>
          <p14:tracePt t="14444" x="6711950" y="3556000"/>
          <p14:tracePt t="14451" x="6756400" y="3556000"/>
          <p14:tracePt t="14458" x="6813550" y="3556000"/>
          <p14:tracePt t="14465" x="6877050" y="3556000"/>
          <p14:tracePt t="14472" x="6946900" y="3556000"/>
          <p14:tracePt t="14479" x="7010400" y="3556000"/>
          <p14:tracePt t="14486" x="7073900" y="3556000"/>
          <p14:tracePt t="14493" x="7124700" y="3556000"/>
          <p14:tracePt t="14500" x="7162800" y="3549650"/>
          <p14:tracePt t="14507" x="7194550" y="3549650"/>
          <p14:tracePt t="14513" x="7213600" y="3543300"/>
          <p14:tracePt t="14520" x="7226300" y="3543300"/>
          <p14:tracePt t="14527" x="7232650" y="3543300"/>
          <p14:tracePt t="15453" x="7239000" y="3543300"/>
          <p14:tracePt t="15578" x="7245350" y="3543300"/>
          <p14:tracePt t="15618" x="7251700" y="3543300"/>
          <p14:tracePt t="15671" x="7258050" y="3543300"/>
          <p14:tracePt t="15682" x="7264400" y="3543300"/>
          <p14:tracePt t="15702" x="7264400" y="3549650"/>
          <p14:tracePt t="15707" x="7270750" y="3549650"/>
          <p14:tracePt t="15720" x="7270750" y="3556000"/>
          <p14:tracePt t="15748" x="7270750" y="3562350"/>
          <p14:tracePt t="15802" x="7270750" y="3568700"/>
          <p14:tracePt t="16531" x="7277100" y="3568700"/>
          <p14:tracePt t="16540" x="7283450" y="3568700"/>
          <p14:tracePt t="16545" x="7289800" y="3562350"/>
          <p14:tracePt t="16554" x="7296150" y="3562350"/>
          <p14:tracePt t="16561" x="7296150" y="3556000"/>
          <p14:tracePt t="16563" x="7302500" y="3556000"/>
          <p14:tracePt t="16571" x="7308850" y="3556000"/>
          <p14:tracePt t="16576" x="7315200" y="3549650"/>
          <p14:tracePt t="16583" x="7315200" y="3543300"/>
          <p14:tracePt t="16590" x="7321550" y="3543300"/>
          <p14:tracePt t="16597" x="7321550" y="3530600"/>
          <p14:tracePt t="16604" x="7327900" y="3524250"/>
          <p14:tracePt t="16611" x="7327900" y="3517900"/>
          <p14:tracePt t="16618" x="7340600" y="3505200"/>
          <p14:tracePt t="16625" x="7340600" y="3498850"/>
          <p14:tracePt t="16631" x="7346950" y="3486150"/>
          <p14:tracePt t="16638" x="7346950" y="3473450"/>
          <p14:tracePt t="16645" x="7346950" y="3467100"/>
          <p14:tracePt t="16652" x="7346950" y="3460750"/>
          <p14:tracePt t="16659" x="7346950" y="3448050"/>
          <p14:tracePt t="16666" x="7334250" y="3435350"/>
          <p14:tracePt t="16673" x="7308850" y="3422650"/>
          <p14:tracePt t="16680" x="7283450" y="3403600"/>
          <p14:tracePt t="16687" x="7258050" y="3384550"/>
          <p14:tracePt t="16694" x="7213600" y="3365500"/>
          <p14:tracePt t="16701" x="7181850" y="3352800"/>
          <p14:tracePt t="16708" x="7143750" y="3340100"/>
          <p14:tracePt t="16715" x="7118350" y="3327400"/>
          <p14:tracePt t="16722" x="7073900" y="3314700"/>
          <p14:tracePt t="16729" x="7023100" y="3295650"/>
          <p14:tracePt t="16736" x="6965950" y="3270250"/>
          <p14:tracePt t="16743" x="6896100" y="3257550"/>
          <p14:tracePt t="16750" x="6781800" y="3219450"/>
          <p14:tracePt t="16757" x="6680200" y="3194050"/>
          <p14:tracePt t="16763" x="6553200" y="3175000"/>
          <p14:tracePt t="16770" x="6426200" y="3162300"/>
          <p14:tracePt t="16777" x="6311900" y="3143250"/>
          <p14:tracePt t="16784" x="6229350" y="3143250"/>
          <p14:tracePt t="16791" x="6146800" y="3143250"/>
          <p14:tracePt t="16798" x="6064250" y="3149600"/>
          <p14:tracePt t="16805" x="6013450" y="3155950"/>
          <p14:tracePt t="16812" x="5981700" y="3168650"/>
          <p14:tracePt t="16819" x="5956300" y="3175000"/>
          <p14:tracePt t="16826" x="5937250" y="3187700"/>
          <p14:tracePt t="16833" x="5930900" y="3194050"/>
          <p14:tracePt t="16840" x="5930900" y="3200400"/>
          <p14:tracePt t="16847" x="5924550" y="3213100"/>
          <p14:tracePt t="16854" x="5924550" y="3219450"/>
          <p14:tracePt t="16861" x="5924550" y="3238500"/>
          <p14:tracePt t="16868" x="5924550" y="3257550"/>
          <p14:tracePt t="16875" x="5924550" y="3270250"/>
          <p14:tracePt t="16881" x="5930900" y="3295650"/>
          <p14:tracePt t="16888" x="5943600" y="3314700"/>
          <p14:tracePt t="16895" x="5949950" y="3340100"/>
          <p14:tracePt t="16902" x="5969000" y="3359150"/>
          <p14:tracePt t="16909" x="5988050" y="3384550"/>
          <p14:tracePt t="16916" x="6007100" y="3409950"/>
          <p14:tracePt t="16923" x="6026150" y="3441700"/>
          <p14:tracePt t="16930" x="6051550" y="3467100"/>
          <p14:tracePt t="16937" x="6083300" y="3505200"/>
          <p14:tracePt t="16944" x="6115050" y="3530600"/>
          <p14:tracePt t="16951" x="6153150" y="3556000"/>
          <p14:tracePt t="16958" x="6197600" y="3581400"/>
          <p14:tracePt t="16965" x="6248400" y="3600450"/>
          <p14:tracePt t="16972" x="6311900" y="3619500"/>
          <p14:tracePt t="16979" x="6356350" y="3625850"/>
          <p14:tracePt t="16986" x="6413500" y="3632200"/>
          <p14:tracePt t="16993" x="6483350" y="3638550"/>
          <p14:tracePt t="17000" x="6540500" y="3638550"/>
          <p14:tracePt t="17006" x="6616700" y="3638550"/>
          <p14:tracePt t="17013" x="6680200" y="3638550"/>
          <p14:tracePt t="17020" x="6756400" y="3632200"/>
          <p14:tracePt t="17027" x="6838950" y="3619500"/>
          <p14:tracePt t="17034" x="6908800" y="3600450"/>
          <p14:tracePt t="17041" x="6965950" y="3581400"/>
          <p14:tracePt t="17048" x="7023100" y="3562350"/>
          <p14:tracePt t="17055" x="7061200" y="3543300"/>
          <p14:tracePt t="17062" x="7086600" y="3524250"/>
          <p14:tracePt t="17069" x="7112000" y="3505200"/>
          <p14:tracePt t="17076" x="7131050" y="3492500"/>
          <p14:tracePt t="17083" x="7150100" y="3479800"/>
          <p14:tracePt t="17090" x="7162800" y="3467100"/>
          <p14:tracePt t="17097" x="7181850" y="3460750"/>
          <p14:tracePt t="17104" x="7194550" y="3448050"/>
          <p14:tracePt t="17111" x="7213600" y="3435350"/>
          <p14:tracePt t="17118" x="7232650" y="3422650"/>
          <p14:tracePt t="17125" x="7251700" y="3409950"/>
          <p14:tracePt t="17131" x="7264400" y="3390900"/>
          <p14:tracePt t="17138" x="7270750" y="3378200"/>
          <p14:tracePt t="17145" x="7283450" y="3365500"/>
          <p14:tracePt t="17152" x="7283450" y="3346450"/>
          <p14:tracePt t="17159" x="7289800" y="3333750"/>
          <p14:tracePt t="17166" x="7289800" y="3308350"/>
          <p14:tracePt t="17173" x="7283450" y="3289300"/>
          <p14:tracePt t="17180" x="7270750" y="3270250"/>
          <p14:tracePt t="17187" x="7264400" y="3257550"/>
          <p14:tracePt t="17194" x="7258050" y="3251200"/>
          <p14:tracePt t="17201" x="7251700" y="3244850"/>
          <p14:tracePt t="17215" x="7245350" y="3244850"/>
          <p14:tracePt t="17222" x="7239000" y="3244850"/>
          <p14:tracePt t="17229" x="7226300" y="3238500"/>
          <p14:tracePt t="17236" x="7213600" y="3238500"/>
          <p14:tracePt t="17243" x="7194550" y="3238500"/>
          <p14:tracePt t="17250" x="7162800" y="3232150"/>
          <p14:tracePt t="17257" x="7131050" y="3232150"/>
          <p14:tracePt t="17263" x="7080250" y="3232150"/>
          <p14:tracePt t="17270" x="7023100" y="3232150"/>
          <p14:tracePt t="17277" x="6972300" y="3238500"/>
          <p14:tracePt t="17284" x="6908800" y="3251200"/>
          <p14:tracePt t="17291" x="6864350" y="3263900"/>
          <p14:tracePt t="17298" x="6819900" y="3282950"/>
          <p14:tracePt t="17305" x="6794500" y="3295650"/>
          <p14:tracePt t="17312" x="6769100" y="3314700"/>
          <p14:tracePt t="17319" x="6756400" y="3327400"/>
          <p14:tracePt t="17326" x="6750050" y="3340100"/>
          <p14:tracePt t="17333" x="6743700" y="3346450"/>
          <p14:tracePt t="17340" x="6743700" y="3352800"/>
          <p14:tracePt t="17347" x="6743700" y="3365500"/>
          <p14:tracePt t="17354" x="6743700" y="3378200"/>
          <p14:tracePt t="17361" x="6743700" y="3390900"/>
          <p14:tracePt t="17368" x="6750050" y="3409950"/>
          <p14:tracePt t="17375" x="6762750" y="3429000"/>
          <p14:tracePt t="17381" x="6781800" y="3454400"/>
          <p14:tracePt t="17388" x="6800850" y="3473450"/>
          <p14:tracePt t="17395" x="6819900" y="3498850"/>
          <p14:tracePt t="17402" x="6845300" y="3517900"/>
          <p14:tracePt t="17409" x="6870700" y="3530600"/>
          <p14:tracePt t="17416" x="6902450" y="3549650"/>
          <p14:tracePt t="17423" x="6934200" y="3556000"/>
          <p14:tracePt t="17430" x="6965950" y="3568700"/>
          <p14:tracePt t="17437" x="7004050" y="3575050"/>
          <p14:tracePt t="17444" x="7042150" y="3581400"/>
          <p14:tracePt t="17451" x="7073900" y="3587750"/>
          <p14:tracePt t="17458" x="7112000" y="3587750"/>
          <p14:tracePt t="17465" x="7137400" y="3587750"/>
          <p14:tracePt t="17472" x="7169150" y="3587750"/>
          <p14:tracePt t="17479" x="7194550" y="3587750"/>
          <p14:tracePt t="17486" x="7226300" y="3587750"/>
          <p14:tracePt t="17493" x="7251700" y="3581400"/>
          <p14:tracePt t="17500" x="7289800" y="3575050"/>
          <p14:tracePt t="17507" x="7321550" y="3556000"/>
          <p14:tracePt t="17513" x="7353300" y="3543300"/>
          <p14:tracePt t="17520" x="7385050" y="3524250"/>
          <p14:tracePt t="17527" x="7404100" y="3511550"/>
          <p14:tracePt t="17534" x="7429500" y="3486150"/>
          <p14:tracePt t="17541" x="7448550" y="3460750"/>
          <p14:tracePt t="17548" x="7454900" y="3429000"/>
          <p14:tracePt t="17555" x="7454900" y="3397250"/>
          <p14:tracePt t="17562" x="7454900" y="3359150"/>
          <p14:tracePt t="17569" x="7435850" y="3314700"/>
          <p14:tracePt t="17576" x="7391400" y="3270250"/>
          <p14:tracePt t="17583" x="7340600" y="3219450"/>
          <p14:tracePt t="17590" x="7283450" y="3175000"/>
          <p14:tracePt t="17597" x="7213600" y="3143250"/>
          <p14:tracePt t="17604" x="7137400" y="3105150"/>
          <p14:tracePt t="17611" x="7080250" y="3086100"/>
          <p14:tracePt t="17618" x="7023100" y="3073400"/>
          <p14:tracePt t="17625" x="6978650" y="3067050"/>
          <p14:tracePt t="17631" x="6927850" y="3067050"/>
          <p14:tracePt t="17638" x="6889750" y="3067050"/>
          <p14:tracePt t="17645" x="6838950" y="3067050"/>
          <p14:tracePt t="17652" x="6781800" y="3067050"/>
          <p14:tracePt t="17659" x="6731000" y="3073400"/>
          <p14:tracePt t="17666" x="6661150" y="3092450"/>
          <p14:tracePt t="17673" x="6610350" y="3111500"/>
          <p14:tracePt t="17680" x="6546850" y="3143250"/>
          <p14:tracePt t="17687" x="6502400" y="3168650"/>
          <p14:tracePt t="17694" x="6457950" y="3200400"/>
          <p14:tracePt t="17701" x="6413500" y="3232150"/>
          <p14:tracePt t="17708" x="6388100" y="3263900"/>
          <p14:tracePt t="17715" x="6369050" y="3295650"/>
          <p14:tracePt t="17722" x="6350000" y="3327400"/>
          <p14:tracePt t="17729" x="6337300" y="3352800"/>
          <p14:tracePt t="17736" x="6330950" y="3384550"/>
          <p14:tracePt t="17743" x="6330950" y="3409950"/>
          <p14:tracePt t="17750" x="6330950" y="3429000"/>
          <p14:tracePt t="17756" x="6337300" y="3448050"/>
          <p14:tracePt t="17763" x="6343650" y="3467100"/>
          <p14:tracePt t="17770" x="6356350" y="3492500"/>
          <p14:tracePt t="17777" x="6375400" y="3505200"/>
          <p14:tracePt t="17784" x="6394450" y="3524250"/>
          <p14:tracePt t="17791" x="6413500" y="3543300"/>
          <p14:tracePt t="17798" x="6432550" y="3556000"/>
          <p14:tracePt t="17805" x="6457950" y="3568700"/>
          <p14:tracePt t="17812" x="6483350" y="3581400"/>
          <p14:tracePt t="17819" x="6515100" y="3600450"/>
          <p14:tracePt t="17826" x="6540500" y="3606800"/>
          <p14:tracePt t="17833" x="6578600" y="3619500"/>
          <p14:tracePt t="17840" x="6597650" y="3625850"/>
          <p14:tracePt t="17847" x="6623050" y="3632200"/>
          <p14:tracePt t="17854" x="6648450" y="3638550"/>
          <p14:tracePt t="17861" x="6667500" y="3644900"/>
          <p14:tracePt t="17868" x="6686550" y="3644900"/>
          <p14:tracePt t="17875" x="6699250" y="3651250"/>
          <p14:tracePt t="17881" x="6711950" y="3657600"/>
          <p14:tracePt t="17888" x="6718300" y="3663950"/>
          <p14:tracePt t="17895" x="6724650" y="3670300"/>
          <p14:tracePt t="17902" x="6737350" y="3670300"/>
          <p14:tracePt t="17909" x="6750050" y="3676650"/>
          <p14:tracePt t="17916" x="6756400" y="3689350"/>
          <p14:tracePt t="17923" x="6775450" y="3695700"/>
          <p14:tracePt t="17930" x="6788150" y="3695700"/>
          <p14:tracePt t="17937" x="6800850" y="3702050"/>
          <p14:tracePt t="17944" x="6813550" y="3708400"/>
          <p14:tracePt t="17951" x="6826250" y="3714750"/>
          <p14:tracePt t="17958" x="6832600" y="3721100"/>
          <p14:tracePt t="17965" x="6845300" y="3721100"/>
          <p14:tracePt t="17972" x="6858000" y="3727450"/>
          <p14:tracePt t="17979" x="6877050" y="3733800"/>
          <p14:tracePt t="17986" x="6896100" y="3740150"/>
          <p14:tracePt t="17993" x="6908800" y="3746500"/>
          <p14:tracePt t="18000" x="6927850" y="3752850"/>
          <p14:tracePt t="18006" x="6946900" y="3759200"/>
          <p14:tracePt t="18013" x="6965950" y="3765550"/>
          <p14:tracePt t="18020" x="6985000" y="3771900"/>
          <p14:tracePt t="18027" x="7004050" y="3771900"/>
          <p14:tracePt t="18034" x="7016750" y="3778250"/>
          <p14:tracePt t="18041" x="7035800" y="3778250"/>
          <p14:tracePt t="18048" x="7054850" y="3778250"/>
          <p14:tracePt t="18055" x="7067550" y="3778250"/>
          <p14:tracePt t="18062" x="7080250" y="3778250"/>
          <p14:tracePt t="18069" x="7092950" y="3778250"/>
          <p14:tracePt t="18076" x="7112000" y="3778250"/>
          <p14:tracePt t="18083" x="7124700" y="3778250"/>
          <p14:tracePt t="18090" x="7137400" y="3778250"/>
          <p14:tracePt t="18097" x="7150100" y="3778250"/>
          <p14:tracePt t="18104" x="7169150" y="3778250"/>
          <p14:tracePt t="18111" x="7188200" y="3765550"/>
          <p14:tracePt t="18118" x="7207250" y="3759200"/>
          <p14:tracePt t="18125" x="7226300" y="3746500"/>
          <p14:tracePt t="18131" x="7251700" y="3733800"/>
          <p14:tracePt t="18138" x="7270750" y="3721100"/>
          <p14:tracePt t="18145" x="7289800" y="3702050"/>
          <p14:tracePt t="18152" x="7308850" y="3689350"/>
          <p14:tracePt t="18159" x="7321550" y="3676650"/>
          <p14:tracePt t="18166" x="7334250" y="3657600"/>
          <p14:tracePt t="18173" x="7340600" y="3644900"/>
          <p14:tracePt t="18180" x="7353300" y="3625850"/>
          <p14:tracePt t="18187" x="7359650" y="3613150"/>
          <p14:tracePt t="18194" x="7359650" y="3594100"/>
          <p14:tracePt t="18201" x="7366000" y="3581400"/>
          <p14:tracePt t="18208" x="7366000" y="3562350"/>
          <p14:tracePt t="18215" x="7366000" y="3549650"/>
          <p14:tracePt t="18222" x="7366000" y="3524250"/>
          <p14:tracePt t="18229" x="7366000" y="3505200"/>
          <p14:tracePt t="18236" x="7366000" y="3492500"/>
          <p14:tracePt t="18243" x="7359650" y="3473450"/>
          <p14:tracePt t="18250" x="7353300" y="3460750"/>
          <p14:tracePt t="18256" x="7353300" y="3441700"/>
          <p14:tracePt t="18263" x="7346950" y="3429000"/>
          <p14:tracePt t="18270" x="7340600" y="3409950"/>
          <p14:tracePt t="18277" x="7334250" y="3397250"/>
          <p14:tracePt t="18284" x="7321550" y="3378200"/>
          <p14:tracePt t="18291" x="7308850" y="3365500"/>
          <p14:tracePt t="18298" x="7296150" y="3346450"/>
          <p14:tracePt t="18305" x="7289800" y="3340100"/>
          <p14:tracePt t="18312" x="7277100" y="3327400"/>
          <p14:tracePt t="18319" x="7264400" y="3314700"/>
          <p14:tracePt t="18326" x="7251700" y="3302000"/>
          <p14:tracePt t="18333" x="7239000" y="3295650"/>
          <p14:tracePt t="18340" x="7226300" y="3289300"/>
          <p14:tracePt t="18347" x="7213600" y="3282950"/>
          <p14:tracePt t="18354" x="7194550" y="3276600"/>
          <p14:tracePt t="18361" x="7181850" y="3270250"/>
          <p14:tracePt t="18368" x="7169150" y="3263900"/>
          <p14:tracePt t="18375" x="7156450" y="3263900"/>
          <p14:tracePt t="18381" x="7143750" y="3263900"/>
          <p14:tracePt t="18388" x="7137400" y="3263900"/>
          <p14:tracePt t="18395" x="7131050" y="3257550"/>
          <p14:tracePt t="18402" x="7118350" y="3257550"/>
          <p14:tracePt t="18409" x="7105650" y="3257550"/>
          <p14:tracePt t="18416" x="7086600" y="3251200"/>
          <p14:tracePt t="18423" x="7073900" y="3244850"/>
          <p14:tracePt t="18430" x="7061200" y="3238500"/>
          <p14:tracePt t="18437" x="7035800" y="3238500"/>
          <p14:tracePt t="18444" x="7016750" y="3232150"/>
          <p14:tracePt t="18451" x="6991350" y="3219450"/>
          <p14:tracePt t="18458" x="6959600" y="3219450"/>
          <p14:tracePt t="18465" x="6940550" y="3213100"/>
          <p14:tracePt t="18472" x="6915150" y="3213100"/>
          <p14:tracePt t="18479" x="6889750" y="3213100"/>
          <p14:tracePt t="18486" x="6864350" y="3213100"/>
          <p14:tracePt t="18493" x="6838950" y="3213100"/>
          <p14:tracePt t="18500" x="6813550" y="3213100"/>
          <p14:tracePt t="18506" x="6788150" y="3213100"/>
          <p14:tracePt t="18513" x="6756400" y="3213100"/>
          <p14:tracePt t="18520" x="6724650" y="3213100"/>
          <p14:tracePt t="18527" x="6686550" y="3225800"/>
          <p14:tracePt t="18534" x="6648450" y="3232150"/>
          <p14:tracePt t="18541" x="6610350" y="3244850"/>
          <p14:tracePt t="18548" x="6578600" y="3251200"/>
          <p14:tracePt t="18555" x="6546850" y="3263900"/>
          <p14:tracePt t="18562" x="6508750" y="3276600"/>
          <p14:tracePt t="18569" x="6483350" y="3289300"/>
          <p14:tracePt t="18576" x="6451600" y="3308350"/>
          <p14:tracePt t="18583" x="6432550" y="3321050"/>
          <p14:tracePt t="18590" x="6413500" y="3333750"/>
          <p14:tracePt t="18597" x="6388100" y="3352800"/>
          <p14:tracePt t="18604" x="6369050" y="3365500"/>
          <p14:tracePt t="18611" x="6356350" y="3384550"/>
          <p14:tracePt t="18618" x="6337300" y="3390900"/>
          <p14:tracePt t="18625" x="6318250" y="3409950"/>
          <p14:tracePt t="18631" x="6305550" y="3422650"/>
          <p14:tracePt t="18638" x="6286500" y="3441700"/>
          <p14:tracePt t="18645" x="6280150" y="3454400"/>
          <p14:tracePt t="18652" x="6267450" y="3467100"/>
          <p14:tracePt t="18659" x="6267450" y="3492500"/>
          <p14:tracePt t="18666" x="6267450" y="3511550"/>
          <p14:tracePt t="18673" x="6273800" y="3549650"/>
          <p14:tracePt t="18680" x="6280150" y="3587750"/>
          <p14:tracePt t="18687" x="6299200" y="3619500"/>
          <p14:tracePt t="18694" x="6318250" y="3651250"/>
          <p14:tracePt t="18701" x="6337300" y="3689350"/>
          <p14:tracePt t="18708" x="6356350" y="3721100"/>
          <p14:tracePt t="18715" x="6362700" y="3746500"/>
          <p14:tracePt t="18722" x="6381750" y="3778250"/>
          <p14:tracePt t="18729" x="6400800" y="3803650"/>
          <p14:tracePt t="18736" x="6426200" y="3835400"/>
          <p14:tracePt t="18743" x="6457950" y="3860800"/>
          <p14:tracePt t="18750" x="6489700" y="3886200"/>
          <p14:tracePt t="18757" x="6527800" y="3911600"/>
          <p14:tracePt t="18763" x="6565900" y="3930650"/>
          <p14:tracePt t="18770" x="6597650" y="3943350"/>
          <p14:tracePt t="18777" x="6635750" y="3949700"/>
          <p14:tracePt t="18784" x="6667500" y="3962400"/>
          <p14:tracePt t="18791" x="6699250" y="3968750"/>
          <p14:tracePt t="18798" x="6731000" y="3968750"/>
          <p14:tracePt t="18805" x="6762750" y="3975100"/>
          <p14:tracePt t="18812" x="6794500" y="3975100"/>
          <p14:tracePt t="18819" x="6819900" y="3975100"/>
          <p14:tracePt t="18826" x="6838950" y="3975100"/>
          <p14:tracePt t="18833" x="6858000" y="3975100"/>
          <p14:tracePt t="18840" x="6877050" y="3975100"/>
          <p14:tracePt t="18847" x="6889750" y="3975100"/>
          <p14:tracePt t="18854" x="6908800" y="3975100"/>
          <p14:tracePt t="18861" x="6921500" y="3975100"/>
          <p14:tracePt t="18868" x="6934200" y="3975100"/>
          <p14:tracePt t="18875" x="6940550" y="3962400"/>
          <p14:tracePt t="18881" x="6946900" y="3962400"/>
          <p14:tracePt t="18888" x="6959600" y="3956050"/>
          <p14:tracePt t="18895" x="6972300" y="3956050"/>
          <p14:tracePt t="18902" x="6985000" y="3949700"/>
          <p14:tracePt t="18909" x="6991350" y="3949700"/>
          <p14:tracePt t="18916" x="7004050" y="3943350"/>
          <p14:tracePt t="18923" x="7010400" y="3937000"/>
          <p14:tracePt t="18930" x="7016750" y="3937000"/>
          <p14:tracePt t="18937" x="7023100" y="3930650"/>
          <p14:tracePt t="18944" x="7029450" y="3930650"/>
          <p14:tracePt t="18951" x="7035800" y="3924300"/>
          <p14:tracePt t="18958" x="7042150" y="3924300"/>
          <p14:tracePt t="18965" x="7042150" y="3917950"/>
          <p14:tracePt t="19269" x="7042150" y="3924300"/>
          <p14:tracePt t="19274" x="7048500" y="3924300"/>
          <p14:tracePt t="19423" x="7054850" y="3924300"/>
          <p14:tracePt t="19442" x="7061200" y="3924300"/>
          <p14:tracePt t="19455" x="7067550" y="3924300"/>
          <p14:tracePt t="19482" x="7073900" y="39243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6096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sz="1800" b="1" dirty="0"/>
              <a:t>프로젝트</a:t>
            </a:r>
            <a:r>
              <a:rPr lang="en-US" altLang="ko-KR" sz="1800" b="1" dirty="0"/>
              <a:t>(Project)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-&gt; Properties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 err="1"/>
              <a:t>링커</a:t>
            </a:r>
            <a:r>
              <a:rPr lang="en-US" altLang="ko-KR" sz="1800" b="1" dirty="0"/>
              <a:t>(linker)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입력</a:t>
            </a:r>
            <a:r>
              <a:rPr lang="en-US" altLang="ko-KR" sz="1800" b="1" dirty="0"/>
              <a:t>(Input)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추가 종속성</a:t>
            </a:r>
            <a:r>
              <a:rPr lang="en-US" altLang="ko-KR" sz="1800" b="1" dirty="0"/>
              <a:t>(Additional Dependencies)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편집</a:t>
            </a:r>
            <a:r>
              <a:rPr lang="en-US" altLang="ko-KR" sz="1800" b="1" dirty="0"/>
              <a:t>(Edit)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irvine32.lib;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45FD68-6C27-41F7-95FB-556F31C90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99" y="2001252"/>
            <a:ext cx="5457825" cy="386715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6A9D43E-EE4A-44F5-AC7C-1827C7478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51" y="2781073"/>
            <a:ext cx="2786647" cy="2425022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C902241-AB50-4B26-A342-8E53321DA8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23843" y="2924353"/>
            <a:ext cx="424091" cy="137529"/>
          </a:xfrm>
          <a:prstGeom prst="bentConnector3">
            <a:avLst>
              <a:gd name="adj1" fmla="val 9716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0E276843-D8FE-4308-B040-E2A05490E5D8}"/>
              </a:ext>
            </a:extLst>
          </p:cNvPr>
          <p:cNvSpPr/>
          <p:nvPr/>
        </p:nvSpPr>
        <p:spPr>
          <a:xfrm>
            <a:off x="5509766" y="2510556"/>
            <a:ext cx="1824484" cy="479975"/>
          </a:xfrm>
          <a:prstGeom prst="wedgeRectCallout">
            <a:avLst>
              <a:gd name="adj1" fmla="val -94956"/>
              <a:gd name="adj2" fmla="val 9711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(2) Type yourself</a:t>
            </a:r>
            <a:endParaRPr lang="ko-KR" altLang="en-US" sz="1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AEE1315-065F-4BFB-AB1E-E91682A2BC50}"/>
              </a:ext>
            </a:extLst>
          </p:cNvPr>
          <p:cNvSpPr/>
          <p:nvPr/>
        </p:nvSpPr>
        <p:spPr>
          <a:xfrm>
            <a:off x="2069650" y="3652837"/>
            <a:ext cx="1205361" cy="298027"/>
          </a:xfrm>
          <a:prstGeom prst="wedgeRectCallout">
            <a:avLst>
              <a:gd name="adj1" fmla="val 77636"/>
              <a:gd name="adj2" fmla="val -34337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(1) Click &lt;edit..&gt;</a:t>
            </a:r>
            <a:endParaRPr lang="ko-KR" altLang="en-US" sz="1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20" name="그림 19" descr="그리기이(가) 표시된 사진&#10;&#10;자동 생성된 설명">
            <a:extLst>
              <a:ext uri="{FF2B5EF4-FFF2-40B4-BE49-F238E27FC236}">
                <a16:creationId xmlns:a16="http://schemas.microsoft.com/office/drawing/2014/main" id="{02A863E8-C978-4AE0-97D0-00E9E2DD9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33" y="4802505"/>
            <a:ext cx="215082" cy="215082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CA8BDAA-649C-44F8-8B2A-5E287BEDC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66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17"/>
    </mc:Choice>
    <mc:Fallback>
      <p:transition spd="slow" advTm="22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" x="7054850" y="3930650"/>
          <p14:tracePt t="607" x="7061200" y="3930650"/>
          <p14:tracePt t="614" x="7067550" y="3930650"/>
          <p14:tracePt t="651" x="7067550" y="3924300"/>
          <p14:tracePt t="655" x="7067550" y="3917950"/>
          <p14:tracePt t="660" x="7067550" y="3911600"/>
          <p14:tracePt t="710" x="7067550" y="3917950"/>
          <p14:tracePt t="711" x="7061200" y="3917950"/>
          <p14:tracePt t="721" x="7054850" y="3917950"/>
          <p14:tracePt t="723" x="7054850" y="3924300"/>
          <p14:tracePt t="1938" x="7061200" y="3924300"/>
          <p14:tracePt t="1967" x="7067550" y="3924300"/>
          <p14:tracePt t="2004" x="7067550" y="3917950"/>
          <p14:tracePt t="2062" x="7067550" y="3911600"/>
          <p14:tracePt t="2073" x="7073900" y="3911600"/>
          <p14:tracePt t="2086" x="7073900" y="3905250"/>
          <p14:tracePt t="2603" x="7067550" y="3905250"/>
          <p14:tracePt t="2616" x="7061200" y="3905250"/>
          <p14:tracePt t="2637" x="7054850" y="3905250"/>
          <p14:tracePt t="2651" x="7048500" y="3905250"/>
          <p14:tracePt t="2663" x="7042150" y="3905250"/>
          <p14:tracePt t="2668" x="7035800" y="3905250"/>
          <p14:tracePt t="2676" x="7029450" y="3905250"/>
          <p14:tracePt t="2682" x="7023100" y="3905250"/>
          <p14:tracePt t="2687" x="7016750" y="3905250"/>
          <p14:tracePt t="2689" x="7010400" y="3905250"/>
          <p14:tracePt t="2694" x="7004050" y="3905250"/>
          <p14:tracePt t="2701" x="6978650" y="3905250"/>
          <p14:tracePt t="2708" x="6953250" y="3898900"/>
          <p14:tracePt t="2715" x="6927850" y="3898900"/>
          <p14:tracePt t="2722" x="6902450" y="3898900"/>
          <p14:tracePt t="2729" x="6883400" y="3898900"/>
          <p14:tracePt t="2736" x="6858000" y="3898900"/>
          <p14:tracePt t="2743" x="6838950" y="3892550"/>
          <p14:tracePt t="2750" x="6826250" y="3892550"/>
          <p14:tracePt t="2757" x="6807200" y="3892550"/>
          <p14:tracePt t="2764" x="6781800" y="3892550"/>
          <p14:tracePt t="2770" x="6762750" y="3886200"/>
          <p14:tracePt t="2777" x="6737350" y="3886200"/>
          <p14:tracePt t="2784" x="6718300" y="3879850"/>
          <p14:tracePt t="2791" x="6680200" y="3879850"/>
          <p14:tracePt t="2798" x="6635750" y="3867150"/>
          <p14:tracePt t="2805" x="6591300" y="3860800"/>
          <p14:tracePt t="2812" x="6527800" y="3848100"/>
          <p14:tracePt t="2819" x="6464300" y="3841750"/>
          <p14:tracePt t="2826" x="6388100" y="3822700"/>
          <p14:tracePt t="2833" x="6318250" y="3816350"/>
          <p14:tracePt t="2840" x="6248400" y="3810000"/>
          <p14:tracePt t="2847" x="6197600" y="3797300"/>
          <p14:tracePt t="2854" x="6153150" y="3797300"/>
          <p14:tracePt t="2861" x="6115050" y="3790950"/>
          <p14:tracePt t="2868" x="6083300" y="3784600"/>
          <p14:tracePt t="2875" x="6057900" y="3784600"/>
          <p14:tracePt t="2882" x="6038850" y="3778250"/>
          <p14:tracePt t="2889" x="6019800" y="3771900"/>
          <p14:tracePt t="2895" x="6000750" y="3765550"/>
          <p14:tracePt t="2902" x="5988050" y="3759200"/>
          <p14:tracePt t="2909" x="5969000" y="3752850"/>
          <p14:tracePt t="2916" x="5949950" y="3746500"/>
          <p14:tracePt t="2923" x="5930900" y="3733800"/>
          <p14:tracePt t="2930" x="5911850" y="3727450"/>
          <p14:tracePt t="2937" x="5892800" y="3721100"/>
          <p14:tracePt t="2944" x="5880100" y="3714750"/>
          <p14:tracePt t="2951" x="5873750" y="3714750"/>
          <p14:tracePt t="2969" x="5867400" y="3714750"/>
          <p14:tracePt t="2983" x="5867400" y="3708400"/>
          <p14:tracePt t="3065" x="5861050" y="3708400"/>
          <p14:tracePt t="3073" x="5854700" y="3708400"/>
          <p14:tracePt t="3080" x="5848350" y="3702050"/>
          <p14:tracePt t="3084" x="5842000" y="3702050"/>
          <p14:tracePt t="3089" x="5835650" y="3702050"/>
          <p14:tracePt t="3090" x="5835650" y="3695700"/>
          <p14:tracePt t="3097" x="5829300" y="3695700"/>
          <p14:tracePt t="3104" x="5816600" y="3683000"/>
          <p14:tracePt t="3111" x="5810250" y="3676650"/>
          <p14:tracePt t="3118" x="5791200" y="3657600"/>
          <p14:tracePt t="3125" x="5765800" y="3638550"/>
          <p14:tracePt t="3132" x="5727700" y="3600450"/>
          <p14:tracePt t="3139" x="5676900" y="3568700"/>
          <p14:tracePt t="3146" x="5613400" y="3524250"/>
          <p14:tracePt t="3152" x="5537200" y="3473450"/>
          <p14:tracePt t="3159" x="5448300" y="3416300"/>
          <p14:tracePt t="3166" x="5334000" y="3352800"/>
          <p14:tracePt t="3173" x="5219700" y="3282950"/>
          <p14:tracePt t="3180" x="5086350" y="3200400"/>
          <p14:tracePt t="3187" x="4978400" y="3136900"/>
          <p14:tracePt t="3194" x="4838700" y="3048000"/>
          <p14:tracePt t="3201" x="4679950" y="2952750"/>
          <p14:tracePt t="3208" x="4565650" y="2876550"/>
          <p14:tracePt t="3215" x="4476750" y="2806700"/>
          <p14:tracePt t="3222" x="4387850" y="2730500"/>
          <p14:tracePt t="3229" x="4324350" y="2673350"/>
          <p14:tracePt t="3236" x="4260850" y="2609850"/>
          <p14:tracePt t="3243" x="4222750" y="2565400"/>
          <p14:tracePt t="3250" x="4178300" y="2514600"/>
          <p14:tracePt t="3257" x="4146550" y="2476500"/>
          <p14:tracePt t="3264" x="4114800" y="2438400"/>
          <p14:tracePt t="3270" x="4070350" y="2393950"/>
          <p14:tracePt t="3277" x="4025900" y="2355850"/>
          <p14:tracePt t="3284" x="3975100" y="2305050"/>
          <p14:tracePt t="3291" x="3924300" y="2260600"/>
          <p14:tracePt t="3298" x="3873500" y="2222500"/>
          <p14:tracePt t="3305" x="3822700" y="2178050"/>
          <p14:tracePt t="3312" x="3784600" y="2146300"/>
          <p14:tracePt t="3319" x="3746500" y="2108200"/>
          <p14:tracePt t="3326" x="3708400" y="2076450"/>
          <p14:tracePt t="3333" x="3670300" y="2038350"/>
          <p14:tracePt t="3340" x="3638550" y="2012950"/>
          <p14:tracePt t="3347" x="3606800" y="1987550"/>
          <p14:tracePt t="3354" x="3568700" y="1962150"/>
          <p14:tracePt t="3361" x="3543300" y="1943100"/>
          <p14:tracePt t="3368" x="3505200" y="1911350"/>
          <p14:tracePt t="3375" x="3473450" y="1892300"/>
          <p14:tracePt t="3382" x="3441700" y="1873250"/>
          <p14:tracePt t="3389" x="3416300" y="1854200"/>
          <p14:tracePt t="3395" x="3390900" y="1835150"/>
          <p14:tracePt t="3402" x="3371850" y="1822450"/>
          <p14:tracePt t="3409" x="3365500" y="1816100"/>
          <p14:tracePt t="3416" x="3365500" y="1803400"/>
          <p14:tracePt t="3423" x="3359150" y="1797050"/>
          <p14:tracePt t="3430" x="3352800" y="1790700"/>
          <p14:tracePt t="3437" x="3346450" y="1778000"/>
          <p14:tracePt t="3451" x="3340100" y="1771650"/>
          <p14:tracePt t="3458" x="3340100" y="1765300"/>
          <p14:tracePt t="3472" x="3333750" y="1765300"/>
          <p14:tracePt t="3561" x="3333750" y="1758950"/>
          <p14:tracePt t="3564" x="3340100" y="1758950"/>
          <p14:tracePt t="3569" x="3340100" y="1752600"/>
          <p14:tracePt t="3576" x="3346450" y="1752600"/>
          <p14:tracePt t="3583" x="3352800" y="1752600"/>
          <p14:tracePt t="3590" x="3359150" y="1746250"/>
          <p14:tracePt t="3604" x="3365500" y="1739900"/>
          <p14:tracePt t="3611" x="3378200" y="1739900"/>
          <p14:tracePt t="3618" x="3384550" y="1733550"/>
          <p14:tracePt t="3625" x="3390900" y="1720850"/>
          <p14:tracePt t="3632" x="3403600" y="1708150"/>
          <p14:tracePt t="3639" x="3409950" y="1689100"/>
          <p14:tracePt t="3645" x="3409950" y="1676400"/>
          <p14:tracePt t="3652" x="3416300" y="1663700"/>
          <p14:tracePt t="3659" x="3422650" y="1651000"/>
          <p14:tracePt t="3666" x="3429000" y="1644650"/>
          <p14:tracePt t="3673" x="3429000" y="1638300"/>
          <p14:tracePt t="3680" x="3435350" y="1638300"/>
          <p14:tracePt t="3687" x="3435350" y="1631950"/>
          <p14:tracePt t="3701" x="3441700" y="1631950"/>
          <p14:tracePt t="3710" x="3441700" y="1625600"/>
          <p14:tracePt t="3715" x="3448050" y="1625600"/>
          <p14:tracePt t="3722" x="3454400" y="1625600"/>
          <p14:tracePt t="3735" x="3460750" y="1625600"/>
          <p14:tracePt t="4150" x="3454400" y="1625600"/>
          <p14:tracePt t="4154" x="3448050" y="1625600"/>
          <p14:tracePt t="4159" x="3441700" y="1625600"/>
          <p14:tracePt t="4163" x="3441700" y="1631950"/>
          <p14:tracePt t="4166" x="3435350" y="1631950"/>
          <p14:tracePt t="4173" x="3422650" y="1638300"/>
          <p14:tracePt t="4180" x="3416300" y="1644650"/>
          <p14:tracePt t="4187" x="3403600" y="1657350"/>
          <p14:tracePt t="4194" x="3390900" y="1663700"/>
          <p14:tracePt t="4201" x="3371850" y="1682750"/>
          <p14:tracePt t="4208" x="3359150" y="1701800"/>
          <p14:tracePt t="4215" x="3333750" y="1714500"/>
          <p14:tracePt t="4222" x="3308350" y="1727200"/>
          <p14:tracePt t="4229" x="3276600" y="1739900"/>
          <p14:tracePt t="4236" x="3251200" y="1746250"/>
          <p14:tracePt t="4243" x="3225800" y="1758950"/>
          <p14:tracePt t="4250" x="3187700" y="1765300"/>
          <p14:tracePt t="4257" x="3162300" y="1765300"/>
          <p14:tracePt t="4264" x="3143250" y="1771650"/>
          <p14:tracePt t="4270" x="3124200" y="1771650"/>
          <p14:tracePt t="4277" x="3098800" y="1771650"/>
          <p14:tracePt t="4284" x="3079750" y="1778000"/>
          <p14:tracePt t="4291" x="3073400" y="1778000"/>
          <p14:tracePt t="4298" x="3060700" y="1778000"/>
          <p14:tracePt t="4305" x="3054350" y="1778000"/>
          <p14:tracePt t="4319" x="3048000" y="1778000"/>
          <p14:tracePt t="4334" x="3041650" y="1778000"/>
          <p14:tracePt t="4336" x="3041650" y="1771650"/>
          <p14:tracePt t="4340" x="3035300" y="1771650"/>
          <p14:tracePt t="4347" x="3022600" y="1765300"/>
          <p14:tracePt t="4354" x="3009900" y="1758950"/>
          <p14:tracePt t="4361" x="2984500" y="1746250"/>
          <p14:tracePt t="4368" x="2965450" y="1733550"/>
          <p14:tracePt t="4375" x="2946400" y="1727200"/>
          <p14:tracePt t="4382" x="2933700" y="1720850"/>
          <p14:tracePt t="4389" x="2921000" y="1720850"/>
          <p14:tracePt t="4493" x="2927350" y="1720850"/>
          <p14:tracePt t="4641" x="2933700" y="1720850"/>
          <p14:tracePt t="4775" x="2940050" y="1720850"/>
          <p14:tracePt t="4885" x="2946400" y="1720850"/>
          <p14:tracePt t="4911" x="2952750" y="1720850"/>
          <p14:tracePt t="4916" x="2952750" y="1727200"/>
          <p14:tracePt t="4929" x="2952750" y="1733550"/>
          <p14:tracePt t="4934" x="2952750" y="1739900"/>
          <p14:tracePt t="4939" x="2952750" y="1746250"/>
          <p14:tracePt t="4944" x="2952750" y="1752600"/>
          <p14:tracePt t="4951" x="2940050" y="1765300"/>
          <p14:tracePt t="4958" x="2933700" y="1784350"/>
          <p14:tracePt t="4965" x="2921000" y="1809750"/>
          <p14:tracePt t="4972" x="2901950" y="1835150"/>
          <p14:tracePt t="4979" x="2876550" y="1873250"/>
          <p14:tracePt t="4986" x="2844800" y="1917700"/>
          <p14:tracePt t="4993" x="2800350" y="1981200"/>
          <p14:tracePt t="5000" x="2762250" y="2051050"/>
          <p14:tracePt t="5007" x="2711450" y="2127250"/>
          <p14:tracePt t="5014" x="2660650" y="2216150"/>
          <p14:tracePt t="5020" x="2603500" y="2330450"/>
          <p14:tracePt t="5027" x="2546350" y="2438400"/>
          <p14:tracePt t="5034" x="2482850" y="2546350"/>
          <p14:tracePt t="5041" x="2432050" y="2647950"/>
          <p14:tracePt t="5048" x="2362200" y="2762250"/>
          <p14:tracePt t="5055" x="2305050" y="2851150"/>
          <p14:tracePt t="5062" x="2247900" y="2940050"/>
          <p14:tracePt t="5069" x="2203450" y="3009900"/>
          <p14:tracePt t="5076" x="2146300" y="3092450"/>
          <p14:tracePt t="5083" x="2108200" y="3143250"/>
          <p14:tracePt t="5090" x="2076450" y="3194050"/>
          <p14:tracePt t="5097" x="2044700" y="3244850"/>
          <p14:tracePt t="5104" x="2025650" y="3289300"/>
          <p14:tracePt t="5111" x="2006600" y="3327400"/>
          <p14:tracePt t="5118" x="1993900" y="3359150"/>
          <p14:tracePt t="5125" x="1981200" y="3390900"/>
          <p14:tracePt t="5132" x="1968500" y="3429000"/>
          <p14:tracePt t="5138" x="1955800" y="3460750"/>
          <p14:tracePt t="5145" x="1936750" y="3492500"/>
          <p14:tracePt t="5152" x="1917700" y="3530600"/>
          <p14:tracePt t="5159" x="1905000" y="3556000"/>
          <p14:tracePt t="5166" x="1885950" y="3594100"/>
          <p14:tracePt t="5173" x="1866900" y="3619500"/>
          <p14:tracePt t="5180" x="1847850" y="3644900"/>
          <p14:tracePt t="5187" x="1835150" y="3670300"/>
          <p14:tracePt t="5194" x="1822450" y="3689350"/>
          <p14:tracePt t="5201" x="1816100" y="3702050"/>
          <p14:tracePt t="5208" x="1809750" y="3721100"/>
          <p14:tracePt t="5215" x="1809750" y="3733800"/>
          <p14:tracePt t="5222" x="1809750" y="3746500"/>
          <p14:tracePt t="5229" x="1803400" y="3765550"/>
          <p14:tracePt t="5236" x="1803400" y="3784600"/>
          <p14:tracePt t="5243" x="1797050" y="3803650"/>
          <p14:tracePt t="5250" x="1797050" y="3822700"/>
          <p14:tracePt t="5257" x="1790700" y="3841750"/>
          <p14:tracePt t="5264" x="1790700" y="3854450"/>
          <p14:tracePt t="5270" x="1784350" y="3873500"/>
          <p14:tracePt t="5277" x="1771650" y="3879850"/>
          <p14:tracePt t="5284" x="1765300" y="3898900"/>
          <p14:tracePt t="5291" x="1746250" y="3905250"/>
          <p14:tracePt t="5298" x="1739900" y="3917950"/>
          <p14:tracePt t="5305" x="1727200" y="3930650"/>
          <p14:tracePt t="5312" x="1714500" y="3937000"/>
          <p14:tracePt t="5319" x="1708150" y="3949700"/>
          <p14:tracePt t="5326" x="1695450" y="3962400"/>
          <p14:tracePt t="5333" x="1689100" y="3968750"/>
          <p14:tracePt t="5340" x="1682750" y="3981450"/>
          <p14:tracePt t="5347" x="1663700" y="3987800"/>
          <p14:tracePt t="5354" x="1644650" y="4000500"/>
          <p14:tracePt t="5361" x="1631950" y="4013200"/>
          <p14:tracePt t="5368" x="1612900" y="4025900"/>
          <p14:tracePt t="5375" x="1600200" y="4038600"/>
          <p14:tracePt t="5382" x="1581150" y="4057650"/>
          <p14:tracePt t="5389" x="1568450" y="4070350"/>
          <p14:tracePt t="5395" x="1555750" y="4089400"/>
          <p14:tracePt t="5402" x="1549400" y="4102100"/>
          <p14:tracePt t="5409" x="1536700" y="4114800"/>
          <p14:tracePt t="5416" x="1530350" y="4133850"/>
          <p14:tracePt t="5423" x="1524000" y="4140200"/>
          <p14:tracePt t="5430" x="1524000" y="4146550"/>
          <p14:tracePt t="5437" x="1524000" y="4152900"/>
          <p14:tracePt t="5444" x="1524000" y="4159250"/>
          <p14:tracePt t="5451" x="1517650" y="4159250"/>
          <p14:tracePt t="5515" x="1517650" y="4152900"/>
          <p14:tracePt t="5525" x="1517650" y="4146550"/>
          <p14:tracePt t="5527" x="1524000" y="4146550"/>
          <p14:tracePt t="5532" x="1524000" y="4140200"/>
          <p14:tracePt t="5537" x="1524000" y="4133850"/>
          <p14:tracePt t="5541" x="1530350" y="4127500"/>
          <p14:tracePt t="5548" x="1536700" y="4121150"/>
          <p14:tracePt t="5555" x="1543050" y="4108450"/>
          <p14:tracePt t="5562" x="1543050" y="4095750"/>
          <p14:tracePt t="5569" x="1549400" y="4089400"/>
          <p14:tracePt t="5576" x="1555750" y="4076700"/>
          <p14:tracePt t="5583" x="1562100" y="4070350"/>
          <p14:tracePt t="5590" x="1568450" y="4064000"/>
          <p14:tracePt t="5597" x="1574800" y="4051300"/>
          <p14:tracePt t="5604" x="1574800" y="4038600"/>
          <p14:tracePt t="5611" x="1581150" y="4032250"/>
          <p14:tracePt t="5618" x="1593850" y="4019550"/>
          <p14:tracePt t="5625" x="1600200" y="4006850"/>
          <p14:tracePt t="5632" x="1600200" y="3987800"/>
          <p14:tracePt t="5638" x="1606550" y="3968750"/>
          <p14:tracePt t="5645" x="1606550" y="3956050"/>
          <p14:tracePt t="5652" x="1606550" y="3930650"/>
          <p14:tracePt t="5659" x="1606550" y="3911600"/>
          <p14:tracePt t="5666" x="1606550" y="3886200"/>
          <p14:tracePt t="5673" x="1606550" y="3860800"/>
          <p14:tracePt t="5680" x="1593850" y="3822700"/>
          <p14:tracePt t="5687" x="1555750" y="3778250"/>
          <p14:tracePt t="5694" x="1492250" y="3695700"/>
          <p14:tracePt t="5701" x="1409700" y="3606800"/>
          <p14:tracePt t="5708" x="1346200" y="3536950"/>
          <p14:tracePt t="5715" x="1263650" y="3454400"/>
          <p14:tracePt t="5722" x="1187450" y="3384550"/>
          <p14:tracePt t="5729" x="1104900" y="3314700"/>
          <p14:tracePt t="5736" x="1041400" y="3263900"/>
          <p14:tracePt t="5743" x="1003300" y="3232150"/>
          <p14:tracePt t="5750" x="977900" y="3213100"/>
          <p14:tracePt t="5757" x="965200" y="3200400"/>
          <p14:tracePt t="5792" x="971550" y="3200400"/>
          <p14:tracePt t="5799" x="977900" y="3200400"/>
          <p14:tracePt t="5803" x="984250" y="3200400"/>
          <p14:tracePt t="5816" x="990600" y="3200400"/>
          <p14:tracePt t="5835" x="996950" y="3200400"/>
          <p14:tracePt t="5865" x="996950" y="3206750"/>
          <p14:tracePt t="5872" x="1003300" y="3206750"/>
          <p14:tracePt t="5877" x="1009650" y="3206750"/>
          <p14:tracePt t="5882" x="1009650" y="3213100"/>
          <p14:tracePt t="5886" x="1009650" y="3219450"/>
          <p14:tracePt t="5889" x="1016000" y="3219450"/>
          <p14:tracePt t="5980" x="1016000" y="3225800"/>
          <p14:tracePt t="5990" x="1022350" y="3225800"/>
          <p14:tracePt t="5994" x="1022350" y="3232150"/>
          <p14:tracePt t="6001" x="1022350" y="3238500"/>
          <p14:tracePt t="6004" x="1022350" y="3244850"/>
          <p14:tracePt t="6008" x="1028700" y="3244850"/>
          <p14:tracePt t="6013" x="1028700" y="3251200"/>
          <p14:tracePt t="6020" x="1028700" y="3257550"/>
          <p14:tracePt t="6030" x="1028700" y="3263900"/>
          <p14:tracePt t="6035" x="1028700" y="3270250"/>
          <p14:tracePt t="6047" x="1028700" y="3276600"/>
          <p14:tracePt t="6050" x="1035050" y="3276600"/>
          <p14:tracePt t="6061" x="1035050" y="3282950"/>
          <p14:tracePt t="6071" x="1041400" y="3282950"/>
          <p14:tracePt t="6083" x="1041400" y="3289300"/>
          <p14:tracePt t="6089" x="1047750" y="3289300"/>
          <p14:tracePt t="6096" x="1047750" y="3295650"/>
          <p14:tracePt t="6108" x="1054100" y="3295650"/>
          <p14:tracePt t="6125" x="1060450" y="3295650"/>
          <p14:tracePt t="6164" x="1060450" y="3302000"/>
          <p14:tracePt t="6170" x="1066800" y="3302000"/>
          <p14:tracePt t="6322" x="1073150" y="3302000"/>
          <p14:tracePt t="6331" x="1079500" y="3302000"/>
          <p14:tracePt t="6335" x="1085850" y="3302000"/>
          <p14:tracePt t="6342" x="1092200" y="3302000"/>
          <p14:tracePt t="6346" x="1098550" y="3302000"/>
          <p14:tracePt t="6350" x="1104900" y="3302000"/>
          <p14:tracePt t="6354" x="1111250" y="3302000"/>
          <p14:tracePt t="6361" x="1143000" y="3302000"/>
          <p14:tracePt t="6368" x="1193800" y="3302000"/>
          <p14:tracePt t="6375" x="1250950" y="3302000"/>
          <p14:tracePt t="6382" x="1339850" y="3302000"/>
          <p14:tracePt t="6388" x="1416050" y="3302000"/>
          <p14:tracePt t="6395" x="1504950" y="3302000"/>
          <p14:tracePt t="6402" x="1606550" y="3302000"/>
          <p14:tracePt t="6409" x="1720850" y="3295650"/>
          <p14:tracePt t="6416" x="1828800" y="3295650"/>
          <p14:tracePt t="6423" x="1930400" y="3295650"/>
          <p14:tracePt t="6430" x="2032000" y="3295650"/>
          <p14:tracePt t="6437" x="2120900" y="3295650"/>
          <p14:tracePt t="6444" x="2216150" y="3295650"/>
          <p14:tracePt t="6451" x="2286000" y="3282950"/>
          <p14:tracePt t="6458" x="2362200" y="3276600"/>
          <p14:tracePt t="6465" x="2419350" y="3263900"/>
          <p14:tracePt t="6472" x="2482850" y="3244850"/>
          <p14:tracePt t="6479" x="2540000" y="3225800"/>
          <p14:tracePt t="6486" x="2597150" y="3213100"/>
          <p14:tracePt t="6493" x="2660650" y="3187700"/>
          <p14:tracePt t="6500" x="2711450" y="3168650"/>
          <p14:tracePt t="6507" x="2762250" y="3149600"/>
          <p14:tracePt t="6514" x="2800350" y="3124200"/>
          <p14:tracePt t="6520" x="2838450" y="3105150"/>
          <p14:tracePt t="6527" x="2876550" y="3073400"/>
          <p14:tracePt t="6534" x="2908300" y="3054350"/>
          <p14:tracePt t="6541" x="2940050" y="3022600"/>
          <p14:tracePt t="6548" x="2990850" y="2990850"/>
          <p14:tracePt t="6555" x="3041650" y="2959100"/>
          <p14:tracePt t="6562" x="3098800" y="2914650"/>
          <p14:tracePt t="6569" x="3181350" y="2857500"/>
          <p14:tracePt t="6576" x="3251200" y="2800350"/>
          <p14:tracePt t="6583" x="3340100" y="2736850"/>
          <p14:tracePt t="6590" x="3422650" y="2679700"/>
          <p14:tracePt t="6597" x="3498850" y="2628900"/>
          <p14:tracePt t="6604" x="3587750" y="2565400"/>
          <p14:tracePt t="6611" x="3670300" y="2501900"/>
          <p14:tracePt t="6618" x="3746500" y="2451100"/>
          <p14:tracePt t="6625" x="3829050" y="2387600"/>
          <p14:tracePt t="6632" x="3892550" y="2343150"/>
          <p14:tracePt t="6638" x="3949700" y="2292350"/>
          <p14:tracePt t="6645" x="4019550" y="2235200"/>
          <p14:tracePt t="6652" x="4076700" y="2178050"/>
          <p14:tracePt t="6659" x="4146550" y="2114550"/>
          <p14:tracePt t="6666" x="4216400" y="2044700"/>
          <p14:tracePt t="6673" x="4273550" y="2000250"/>
          <p14:tracePt t="6680" x="4349750" y="1936750"/>
          <p14:tracePt t="6687" x="4419600" y="1885950"/>
          <p14:tracePt t="6694" x="4470400" y="1847850"/>
          <p14:tracePt t="6701" x="4527550" y="1803400"/>
          <p14:tracePt t="6708" x="4572000" y="1778000"/>
          <p14:tracePt t="6715" x="4597400" y="1758950"/>
          <p14:tracePt t="6722" x="4622800" y="1739900"/>
          <p14:tracePt t="6729" x="4641850" y="1720850"/>
          <p14:tracePt t="6736" x="4667250" y="1714500"/>
          <p14:tracePt t="6743" x="4686300" y="1701800"/>
          <p14:tracePt t="6750" x="4705350" y="1689100"/>
          <p14:tracePt t="6757" x="4730750" y="1689100"/>
          <p14:tracePt t="6764" x="4756150" y="1682750"/>
          <p14:tracePt t="6770" x="4787900" y="1676400"/>
          <p14:tracePt t="6777" x="4826000" y="1670050"/>
          <p14:tracePt t="6784" x="4870450" y="1663700"/>
          <p14:tracePt t="6791" x="4927600" y="1657350"/>
          <p14:tracePt t="6798" x="4997450" y="1644650"/>
          <p14:tracePt t="6805" x="5073650" y="1638300"/>
          <p14:tracePt t="6812" x="5149850" y="1625600"/>
          <p14:tracePt t="6819" x="5232400" y="1612900"/>
          <p14:tracePt t="6826" x="5314950" y="1600200"/>
          <p14:tracePt t="6833" x="5391150" y="1581150"/>
          <p14:tracePt t="6840" x="5473700" y="1562100"/>
          <p14:tracePt t="6847" x="5556250" y="1549400"/>
          <p14:tracePt t="6854" x="5638800" y="1530350"/>
          <p14:tracePt t="6861" x="5715000" y="1504950"/>
          <p14:tracePt t="6868" x="5791200" y="1492250"/>
          <p14:tracePt t="6875" x="5873750" y="1466850"/>
          <p14:tracePt t="6882" x="5937250" y="1447800"/>
          <p14:tracePt t="6888" x="5994400" y="1435100"/>
          <p14:tracePt t="6895" x="6051550" y="1409700"/>
          <p14:tracePt t="6902" x="6102350" y="1397000"/>
          <p14:tracePt t="6909" x="6134100" y="1384300"/>
          <p14:tracePt t="6916" x="6153150" y="1377950"/>
          <p14:tracePt t="6923" x="6165850" y="1377950"/>
          <p14:tracePt t="6930" x="6172200" y="1377950"/>
          <p14:tracePt t="7006" x="6178550" y="1377950"/>
          <p14:tracePt t="7015" x="6178550" y="1384300"/>
          <p14:tracePt t="7017" x="6184900" y="1384300"/>
          <p14:tracePt t="7020" x="6184900" y="1397000"/>
          <p14:tracePt t="7027" x="6191250" y="1403350"/>
          <p14:tracePt t="7034" x="6197600" y="1422400"/>
          <p14:tracePt t="7041" x="6203950" y="1435100"/>
          <p14:tracePt t="7048" x="6210300" y="1454150"/>
          <p14:tracePt t="7055" x="6210300" y="1473200"/>
          <p14:tracePt t="7062" x="6216650" y="1492250"/>
          <p14:tracePt t="7069" x="6223000" y="1511300"/>
          <p14:tracePt t="7422" x="6229350" y="1511300"/>
          <p14:tracePt t="7433" x="6235700" y="1511300"/>
          <p14:tracePt t="7437" x="6235700" y="1517650"/>
          <p14:tracePt t="7453" x="6242050" y="1517650"/>
          <p14:tracePt t="7458" x="6248400" y="1517650"/>
          <p14:tracePt t="7460" x="6248400" y="1524000"/>
          <p14:tracePt t="7465" x="6254750" y="1530350"/>
          <p14:tracePt t="7472" x="6261100" y="1543050"/>
          <p14:tracePt t="7479" x="6261100" y="1549400"/>
          <p14:tracePt t="7519" x="6261100" y="1543050"/>
          <p14:tracePt t="7521" x="6261100" y="1536700"/>
          <p14:tracePt t="7524" x="6261100" y="1530350"/>
          <p14:tracePt t="7547" x="6267450" y="1536700"/>
          <p14:tracePt t="7550" x="6267450" y="1543050"/>
          <p14:tracePt t="7555" x="6273800" y="1543050"/>
          <p14:tracePt t="7562" x="6273800" y="1536700"/>
          <p14:tracePt t="7569" x="6280150" y="1536700"/>
          <p14:tracePt t="7576" x="6286500" y="1536700"/>
          <p14:tracePt t="7585" x="6292850" y="1536700"/>
          <p14:tracePt t="7594" x="6299200" y="1536700"/>
          <p14:tracePt t="7614" x="6299200" y="1543050"/>
          <p14:tracePt t="7616" x="6305550" y="1543050"/>
          <p14:tracePt t="7633" x="6311900" y="1543050"/>
          <p14:tracePt t="7641" x="6311900" y="1549400"/>
          <p14:tracePt t="7642" x="6318250" y="1549400"/>
          <p14:tracePt t="7646" x="6324600" y="1549400"/>
          <p14:tracePt t="7653" x="6330950" y="1549400"/>
          <p14:tracePt t="7659" x="6337300" y="1555750"/>
          <p14:tracePt t="7666" x="6343650" y="1562100"/>
          <p14:tracePt t="7673" x="6356350" y="1568450"/>
          <p14:tracePt t="7680" x="6369050" y="1574800"/>
          <p14:tracePt t="7687" x="6381750" y="1574800"/>
          <p14:tracePt t="7694" x="6394450" y="1574800"/>
          <p14:tracePt t="7701" x="6413500" y="1574800"/>
          <p14:tracePt t="7708" x="6419850" y="1581150"/>
          <p14:tracePt t="7715" x="6438900" y="1581150"/>
          <p14:tracePt t="7722" x="6457950" y="1587500"/>
          <p14:tracePt t="7729" x="6477000" y="1593850"/>
          <p14:tracePt t="7736" x="6489700" y="1593850"/>
          <p14:tracePt t="7743" x="6508750" y="1600200"/>
          <p14:tracePt t="7750" x="6527800" y="1600200"/>
          <p14:tracePt t="7757" x="6546850" y="1600200"/>
          <p14:tracePt t="7764" x="6565900" y="1606550"/>
          <p14:tracePt t="7770" x="6584950" y="1606550"/>
          <p14:tracePt t="7777" x="6610350" y="1606550"/>
          <p14:tracePt t="7784" x="6623050" y="1606550"/>
          <p14:tracePt t="7791" x="6642100" y="1606550"/>
          <p14:tracePt t="7798" x="6667500" y="1606550"/>
          <p14:tracePt t="7805" x="6680200" y="1606550"/>
          <p14:tracePt t="7812" x="6699250" y="1600200"/>
          <p14:tracePt t="7819" x="6718300" y="1600200"/>
          <p14:tracePt t="7826" x="6724650" y="1600200"/>
          <p14:tracePt t="7833" x="6737350" y="1593850"/>
          <p14:tracePt t="7840" x="6750050" y="1587500"/>
          <p14:tracePt t="7847" x="6762750" y="1581150"/>
          <p14:tracePt t="7854" x="6775450" y="1581150"/>
          <p14:tracePt t="7861" x="6788150" y="1574800"/>
          <p14:tracePt t="7868" x="6794500" y="1568450"/>
          <p14:tracePt t="7875" x="6800850" y="1562100"/>
          <p14:tracePt t="7882" x="6807200" y="1562100"/>
          <p14:tracePt t="7888" x="6819900" y="1555750"/>
          <p14:tracePt t="7902" x="6826250" y="1555750"/>
          <p14:tracePt t="7909" x="6832600" y="1555750"/>
          <p14:tracePt t="7916" x="6838950" y="1555750"/>
          <p14:tracePt t="7923" x="6845300" y="1555750"/>
          <p14:tracePt t="7930" x="6845300" y="1549400"/>
          <p14:tracePt t="7937" x="6851650" y="1549400"/>
          <p14:tracePt t="7950" x="6858000" y="1549400"/>
          <p14:tracePt t="7967" x="6864350" y="1549400"/>
          <p14:tracePt t="7972" x="6870700" y="1549400"/>
          <p14:tracePt t="7984" x="6870700" y="1543050"/>
          <p14:tracePt t="7985" x="6877050" y="1543050"/>
          <p14:tracePt t="7999" x="6883400" y="1543050"/>
          <p14:tracePt t="8004" x="6883400" y="1536700"/>
          <p14:tracePt t="8018" x="6889750" y="1536700"/>
          <p14:tracePt t="8024" x="6896100" y="1536700"/>
          <p14:tracePt t="8056" x="6902450" y="1536700"/>
          <p14:tracePt t="8065" x="6902450" y="1530350"/>
          <p14:tracePt t="8083" x="6908800" y="1530350"/>
          <p14:tracePt t="8086" x="6908800" y="1524000"/>
          <p14:tracePt t="8104" x="6908800" y="1517650"/>
          <p14:tracePt t="8109" x="6908800" y="1511300"/>
          <p14:tracePt t="8122" x="6908800" y="1504950"/>
          <p14:tracePt t="8126" x="6915150" y="1504950"/>
          <p14:tracePt t="8130" x="6915150" y="1498600"/>
          <p14:tracePt t="8138" x="6915150" y="1492250"/>
          <p14:tracePt t="8142" x="6915150" y="1485900"/>
          <p14:tracePt t="8150" x="6915150" y="1479550"/>
          <p14:tracePt t="8159" x="6915150" y="1473200"/>
          <p14:tracePt t="8168" x="6915150" y="1466850"/>
          <p14:tracePt t="8173" x="6915150" y="1460500"/>
          <p14:tracePt t="8178" x="6908800" y="1460500"/>
          <p14:tracePt t="8185" x="6908800" y="1454150"/>
          <p14:tracePt t="8187" x="6902450" y="1454150"/>
          <p14:tracePt t="8194" x="6896100" y="1454150"/>
          <p14:tracePt t="8201" x="6889750" y="1447800"/>
          <p14:tracePt t="8208" x="6877050" y="1447800"/>
          <p14:tracePt t="8215" x="6864350" y="1441450"/>
          <p14:tracePt t="8222" x="6858000" y="1441450"/>
          <p14:tracePt t="8229" x="6838950" y="1441450"/>
          <p14:tracePt t="8236" x="6826250" y="1435100"/>
          <p14:tracePt t="8243" x="6813550" y="1428750"/>
          <p14:tracePt t="8250" x="6794500" y="1428750"/>
          <p14:tracePt t="8257" x="6781800" y="1428750"/>
          <p14:tracePt t="8264" x="6769100" y="1428750"/>
          <p14:tracePt t="8270" x="6750050" y="1428750"/>
          <p14:tracePt t="8277" x="6731000" y="1428750"/>
          <p14:tracePt t="8284" x="6705600" y="1435100"/>
          <p14:tracePt t="8291" x="6680200" y="1441450"/>
          <p14:tracePt t="8298" x="6654800" y="1447800"/>
          <p14:tracePt t="8305" x="6623050" y="1460500"/>
          <p14:tracePt t="8312" x="6591300" y="1479550"/>
          <p14:tracePt t="8319" x="6559550" y="1504950"/>
          <p14:tracePt t="8326" x="6527800" y="1530350"/>
          <p14:tracePt t="8333" x="6502400" y="1568450"/>
          <p14:tracePt t="8340" x="6483350" y="1600200"/>
          <p14:tracePt t="8347" x="6477000" y="1638300"/>
          <p14:tracePt t="8354" x="6470650" y="1689100"/>
          <p14:tracePt t="8361" x="6477000" y="1733550"/>
          <p14:tracePt t="8368" x="6502400" y="1778000"/>
          <p14:tracePt t="8375" x="6546850" y="1822450"/>
          <p14:tracePt t="8382" x="6597650" y="1860550"/>
          <p14:tracePt t="8388" x="6673850" y="1905000"/>
          <p14:tracePt t="8395" x="6750050" y="1936750"/>
          <p14:tracePt t="8402" x="6838950" y="1962150"/>
          <p14:tracePt t="8409" x="6921500" y="1981200"/>
          <p14:tracePt t="8416" x="6991350" y="1993900"/>
          <p14:tracePt t="8423" x="7054850" y="2000250"/>
          <p14:tracePt t="8430" x="7099300" y="2006600"/>
          <p14:tracePt t="8437" x="7137400" y="2006600"/>
          <p14:tracePt t="8444" x="7162800" y="2006600"/>
          <p14:tracePt t="8451" x="7181850" y="2006600"/>
          <p14:tracePt t="8518" x="7188200" y="2006600"/>
          <p14:tracePt t="8584" x="7194550" y="2006600"/>
          <p14:tracePt t="8619" x="7200900" y="2006600"/>
          <p14:tracePt t="8639" x="7200900" y="2000250"/>
          <p14:tracePt t="8645" x="7207250" y="2000250"/>
          <p14:tracePt t="8660" x="7213600" y="2000250"/>
          <p14:tracePt t="8783" x="7219950" y="2000250"/>
          <p14:tracePt t="8805" x="7226300" y="2000250"/>
          <p14:tracePt t="9147" x="7232650" y="2000250"/>
          <p14:tracePt t="9205" x="7239000" y="2000250"/>
          <p14:tracePt t="9247" x="7245350" y="2000250"/>
          <p14:tracePt t="9255" x="7251700" y="2000250"/>
          <p14:tracePt t="9262" x="7258050" y="2000250"/>
          <p14:tracePt t="9266" x="7264400" y="2000250"/>
          <p14:tracePt t="9273" x="7270750" y="2000250"/>
          <p14:tracePt t="9279" x="7277100" y="2000250"/>
          <p14:tracePt t="9285" x="7283450" y="2000250"/>
          <p14:tracePt t="9287" x="7289800" y="2000250"/>
          <p14:tracePt t="9291" x="7296150" y="2000250"/>
          <p14:tracePt t="9298" x="7302500" y="2000250"/>
          <p14:tracePt t="9305" x="7321550" y="2000250"/>
          <p14:tracePt t="9312" x="7340600" y="2000250"/>
          <p14:tracePt t="9319" x="7359650" y="2000250"/>
          <p14:tracePt t="9326" x="7385050" y="2000250"/>
          <p14:tracePt t="9333" x="7416800" y="2000250"/>
          <p14:tracePt t="9340" x="7448550" y="2000250"/>
          <p14:tracePt t="9347" x="7486650" y="2000250"/>
          <p14:tracePt t="9354" x="7531100" y="2006600"/>
          <p14:tracePt t="9361" x="7581900" y="2006600"/>
          <p14:tracePt t="9368" x="7626350" y="2006600"/>
          <p14:tracePt t="9375" x="7677150" y="2006600"/>
          <p14:tracePt t="9382" x="7721600" y="2012950"/>
          <p14:tracePt t="9388" x="7772400" y="2012950"/>
          <p14:tracePt t="9395" x="7810500" y="2012950"/>
          <p14:tracePt t="9402" x="7854950" y="2019300"/>
          <p14:tracePt t="9409" x="7893050" y="2019300"/>
          <p14:tracePt t="9416" x="7924800" y="2019300"/>
          <p14:tracePt t="9423" x="7950200" y="2025650"/>
          <p14:tracePt t="9430" x="7975600" y="2025650"/>
          <p14:tracePt t="9437" x="7994650" y="2025650"/>
          <p14:tracePt t="9444" x="8013700" y="2032000"/>
          <p14:tracePt t="9451" x="8026400" y="2032000"/>
          <p14:tracePt t="9458" x="8045450" y="2032000"/>
          <p14:tracePt t="9465" x="8058150" y="2032000"/>
          <p14:tracePt t="9472" x="8070850" y="2038350"/>
          <p14:tracePt t="9479" x="8083550" y="2038350"/>
          <p14:tracePt t="9486" x="8102600" y="2038350"/>
          <p14:tracePt t="9493" x="8128000" y="2038350"/>
          <p14:tracePt t="9500" x="8140700" y="2038350"/>
          <p14:tracePt t="9507" x="8166100" y="2038350"/>
          <p14:tracePt t="9514" x="8191500" y="2032000"/>
          <p14:tracePt t="9520" x="8216900" y="2025650"/>
          <p14:tracePt t="9527" x="8242300" y="2025650"/>
          <p14:tracePt t="9534" x="8261350" y="2019300"/>
          <p14:tracePt t="9541" x="8286750" y="2012950"/>
          <p14:tracePt t="9548" x="8299450" y="2012950"/>
          <p14:tracePt t="9555" x="8324850" y="2006600"/>
          <p14:tracePt t="9562" x="8350250" y="2000250"/>
          <p14:tracePt t="9569" x="8369300" y="2000250"/>
          <p14:tracePt t="9576" x="8388350" y="1987550"/>
          <p14:tracePt t="9583" x="8420100" y="1981200"/>
          <p14:tracePt t="9590" x="8439150" y="1981200"/>
          <p14:tracePt t="9597" x="8470900" y="1968500"/>
          <p14:tracePt t="9604" x="8496300" y="1968500"/>
          <p14:tracePt t="9611" x="8540750" y="1962150"/>
          <p14:tracePt t="9618" x="8578850" y="1955800"/>
          <p14:tracePt t="9625" x="8616950" y="1949450"/>
          <p14:tracePt t="9632" x="8655050" y="1943100"/>
          <p14:tracePt t="9638" x="8699500" y="1936750"/>
          <p14:tracePt t="9645" x="8743950" y="1936750"/>
          <p14:tracePt t="9652" x="8782050" y="1930400"/>
          <p14:tracePt t="9659" x="8820150" y="1930400"/>
          <p14:tracePt t="9666" x="8858250" y="1917700"/>
          <p14:tracePt t="9673" x="8890000" y="1917700"/>
          <p14:tracePt t="9680" x="8921750" y="1911350"/>
          <p14:tracePt t="9687" x="8947150" y="1911350"/>
          <p14:tracePt t="9694" x="8966200" y="1905000"/>
          <p14:tracePt t="9701" x="8978900" y="1905000"/>
          <p14:tracePt t="9708" x="8991600" y="1898650"/>
          <p14:tracePt t="9715" x="9004300" y="1898650"/>
          <p14:tracePt t="9722" x="9010650" y="1898650"/>
          <p14:tracePt t="9729" x="9010650" y="1892300"/>
          <p14:tracePt t="9736" x="9017000" y="1892300"/>
          <p14:tracePt t="9743" x="9023350" y="1892300"/>
          <p14:tracePt t="9750" x="9029700" y="1892300"/>
          <p14:tracePt t="9757" x="9036050" y="1892300"/>
          <p14:tracePt t="9764" x="9036050" y="1885950"/>
          <p14:tracePt t="9770" x="9042400" y="1885950"/>
          <p14:tracePt t="9777" x="9048750" y="1885950"/>
          <p14:tracePt t="9784" x="9055100" y="1885950"/>
          <p14:tracePt t="9791" x="9061450" y="1879600"/>
          <p14:tracePt t="9805" x="9067800" y="1873250"/>
          <p14:tracePt t="9812" x="9080500" y="1873250"/>
          <p14:tracePt t="9819" x="9080500" y="1866900"/>
          <p14:tracePt t="9826" x="9086850" y="1866900"/>
          <p14:tracePt t="9833" x="9093200" y="1860550"/>
          <p14:tracePt t="9840" x="9099550" y="1860550"/>
          <p14:tracePt t="9847" x="9105900" y="1860550"/>
          <p14:tracePt t="9854" x="9112250" y="1860550"/>
          <p14:tracePt t="9868" x="9118600" y="1860550"/>
          <p14:tracePt t="9875" x="9124950" y="1854200"/>
          <p14:tracePt t="9882" x="9131300" y="1854200"/>
          <p14:tracePt t="9888" x="9137650" y="1854200"/>
          <p14:tracePt t="9896" x="9144000" y="1854200"/>
          <p14:tracePt t="9905" x="9150350" y="1854200"/>
          <p14:tracePt t="9913" x="9156700" y="1854200"/>
          <p14:tracePt t="9921" x="9156700" y="1847850"/>
          <p14:tracePt t="9923" x="9163050" y="1847850"/>
          <p14:tracePt t="9935" x="9169400" y="1847850"/>
          <p14:tracePt t="9949" x="9175750" y="1847850"/>
          <p14:tracePt t="9954" x="9182100" y="1847850"/>
          <p14:tracePt t="9955" x="9182100" y="1841500"/>
          <p14:tracePt t="9968" x="9188450" y="1841500"/>
          <p14:tracePt t="9980" x="9194800" y="1841500"/>
          <p14:tracePt t="9993" x="9201150" y="1841500"/>
          <p14:tracePt t="10003" x="9207500" y="1841500"/>
          <p14:tracePt t="10016" x="9213850" y="1841500"/>
          <p14:tracePt t="10029" x="9220200" y="1841500"/>
          <p14:tracePt t="10038" x="9226550" y="1841500"/>
          <p14:tracePt t="10042" x="9232900" y="1841500"/>
          <p14:tracePt t="10050" x="9239250" y="1841500"/>
          <p14:tracePt t="10058" x="9245600" y="1841500"/>
          <p14:tracePt t="10066" x="9251950" y="1841500"/>
          <p14:tracePt t="10073" x="9258300" y="1841500"/>
          <p14:tracePt t="10077" x="9264650" y="1841500"/>
          <p14:tracePt t="10083" x="9271000" y="1841500"/>
          <p14:tracePt t="10089" x="9277350" y="1841500"/>
          <p14:tracePt t="10096" x="9283700" y="1841500"/>
          <p14:tracePt t="10099" x="9290050" y="1841500"/>
          <p14:tracePt t="10105" x="9296400" y="1841500"/>
          <p14:tracePt t="10111" x="9302750" y="1841500"/>
          <p14:tracePt t="10118" x="9309100" y="1841500"/>
          <p14:tracePt t="10125" x="9315450" y="1841500"/>
          <p14:tracePt t="10132" x="9321800" y="1835150"/>
          <p14:tracePt t="10138" x="9328150" y="1835150"/>
          <p14:tracePt t="10145" x="9340850" y="1835150"/>
          <p14:tracePt t="10152" x="9347200" y="1835150"/>
          <p14:tracePt t="10159" x="9353550" y="1835150"/>
          <p14:tracePt t="10173" x="9366250" y="1835150"/>
          <p14:tracePt t="10180" x="9372600" y="1835150"/>
          <p14:tracePt t="10187" x="9372600" y="1828800"/>
          <p14:tracePt t="10194" x="9378950" y="1828800"/>
          <p14:tracePt t="10201" x="9391650" y="1828800"/>
          <p14:tracePt t="10208" x="9398000" y="1828800"/>
          <p14:tracePt t="10215" x="9404350" y="1828800"/>
          <p14:tracePt t="10222" x="9410700" y="1828800"/>
          <p14:tracePt t="10229" x="9417050" y="1828800"/>
          <p14:tracePt t="10236" x="9423400" y="1828800"/>
          <p14:tracePt t="10306" x="9429750" y="1828800"/>
          <p14:tracePt t="10342" x="9436100" y="1828800"/>
          <p14:tracePt t="10351" x="9442450" y="1828800"/>
          <p14:tracePt t="10363" x="9448800" y="1828800"/>
          <p14:tracePt t="10369" x="9448800" y="1835150"/>
          <p14:tracePt t="10379" x="9455150" y="1835150"/>
          <p14:tracePt t="10384" x="9455150" y="1841500"/>
          <p14:tracePt t="10394" x="9455150" y="1847850"/>
          <p14:tracePt t="10407" x="9461500" y="1854200"/>
          <p14:tracePt t="10516" x="9461500" y="1860550"/>
          <p14:tracePt t="10518" x="9455150" y="1860550"/>
          <p14:tracePt t="10525" x="9448800" y="1860550"/>
          <p14:tracePt t="10531" x="9442450" y="1860550"/>
          <p14:tracePt t="10534" x="9436100" y="1860550"/>
          <p14:tracePt t="10541" x="9429750" y="1866900"/>
          <p14:tracePt t="10548" x="9417050" y="1873250"/>
          <p14:tracePt t="10555" x="9404350" y="1873250"/>
          <p14:tracePt t="10562" x="9385300" y="1879600"/>
          <p14:tracePt t="10569" x="9353550" y="1885950"/>
          <p14:tracePt t="10576" x="9315450" y="1885950"/>
          <p14:tracePt t="10583" x="9264650" y="1892300"/>
          <p14:tracePt t="10590" x="9188450" y="1892300"/>
          <p14:tracePt t="10597" x="9099550" y="1892300"/>
          <p14:tracePt t="10604" x="8985250" y="1892300"/>
          <p14:tracePt t="10611" x="8864600" y="1898650"/>
          <p14:tracePt t="10618" x="8718550" y="1898650"/>
          <p14:tracePt t="10625" x="8553450" y="1911350"/>
          <p14:tracePt t="10632" x="8356600" y="1924050"/>
          <p14:tracePt t="10638" x="8172450" y="1930400"/>
          <p14:tracePt t="10645" x="7943850" y="1949450"/>
          <p14:tracePt t="10652" x="7715250" y="1962150"/>
          <p14:tracePt t="10659" x="7429500" y="1981200"/>
          <p14:tracePt t="10666" x="7156450" y="1993900"/>
          <p14:tracePt t="10673" x="6864350" y="2019300"/>
          <p14:tracePt t="10680" x="6591300" y="2038350"/>
          <p14:tracePt t="10687" x="6267450" y="2057400"/>
          <p14:tracePt t="10694" x="5943600" y="2089150"/>
          <p14:tracePt t="10701" x="5638800" y="2114550"/>
          <p14:tracePt t="10708" x="5378450" y="2139950"/>
          <p14:tracePt t="10715" x="5092700" y="2159000"/>
          <p14:tracePt t="10722" x="4819650" y="2184400"/>
          <p14:tracePt t="10729" x="4533900" y="2209800"/>
          <p14:tracePt t="10736" x="4241800" y="2222500"/>
          <p14:tracePt t="10743" x="3943350" y="2241550"/>
          <p14:tracePt t="10750" x="3594100" y="2247900"/>
          <p14:tracePt t="10757" x="3295650" y="2260600"/>
          <p14:tracePt t="10763" x="2978150" y="2266950"/>
          <p14:tracePt t="10770" x="2660650" y="2273300"/>
          <p14:tracePt t="10777" x="2355850" y="2279650"/>
          <p14:tracePt t="10784" x="2019300" y="2286000"/>
          <p14:tracePt t="10791" x="1682750" y="2298700"/>
          <p14:tracePt t="10798" x="1365250" y="2305050"/>
          <p14:tracePt t="10805" x="1047750" y="2311400"/>
          <p14:tracePt t="10812" x="730250" y="2330450"/>
          <p14:tracePt t="10819" x="425450" y="2362200"/>
          <p14:tracePt t="10826" x="139700" y="2387600"/>
          <p14:tracePt t="11090" x="6350" y="2330450"/>
          <p14:tracePt t="11092" x="12700" y="2330450"/>
          <p14:tracePt t="11097" x="127000" y="2324100"/>
          <p14:tracePt t="11104" x="285750" y="2317750"/>
          <p14:tracePt t="11111" x="425450" y="2298700"/>
          <p14:tracePt t="11118" x="546100" y="2286000"/>
          <p14:tracePt t="11125" x="685800" y="2266950"/>
          <p14:tracePt t="11132" x="781050" y="2254250"/>
          <p14:tracePt t="11138" x="863600" y="2241550"/>
          <p14:tracePt t="11145" x="914400" y="2235200"/>
          <p14:tracePt t="11152" x="946150" y="2228850"/>
          <p14:tracePt t="11159" x="958850" y="2228850"/>
          <p14:tracePt t="11173" x="958850" y="2222500"/>
          <p14:tracePt t="11283" x="958850" y="2216150"/>
          <p14:tracePt t="11296" x="958850" y="2209800"/>
          <p14:tracePt t="11301" x="965200" y="2203450"/>
          <p14:tracePt t="11305" x="971550" y="2203450"/>
          <p14:tracePt t="11308" x="971550" y="2197100"/>
          <p14:tracePt t="11312" x="977900" y="2197100"/>
          <p14:tracePt t="11319" x="984250" y="2184400"/>
          <p14:tracePt t="11326" x="1003300" y="2178050"/>
          <p14:tracePt t="11333" x="1009650" y="2165350"/>
          <p14:tracePt t="11340" x="1028700" y="2159000"/>
          <p14:tracePt t="11347" x="1047750" y="2146300"/>
          <p14:tracePt t="11354" x="1066800" y="2133600"/>
          <p14:tracePt t="11361" x="1085850" y="2120900"/>
          <p14:tracePt t="11368" x="1111250" y="2108200"/>
          <p14:tracePt t="11375" x="1130300" y="2095500"/>
          <p14:tracePt t="11382" x="1155700" y="2089150"/>
          <p14:tracePt t="11388" x="1181100" y="2082800"/>
          <p14:tracePt t="11395" x="1212850" y="2070100"/>
          <p14:tracePt t="11402" x="1257300" y="2063750"/>
          <p14:tracePt t="11409" x="1295400" y="2051050"/>
          <p14:tracePt t="11416" x="1346200" y="2044700"/>
          <p14:tracePt t="11423" x="1409700" y="2032000"/>
          <p14:tracePt t="11430" x="1460500" y="2025650"/>
          <p14:tracePt t="11437" x="1498600" y="2019300"/>
          <p14:tracePt t="11444" x="1536700" y="2019300"/>
          <p14:tracePt t="11451" x="1562100" y="2012950"/>
          <p14:tracePt t="11458" x="1581150" y="2006600"/>
          <p14:tracePt t="11465" x="1587500" y="2006600"/>
          <p14:tracePt t="11472" x="1593850" y="2006600"/>
          <p14:tracePt t="11503" x="1587500" y="2006600"/>
          <p14:tracePt t="11505" x="1587500" y="2012950"/>
          <p14:tracePt t="11513" x="1581150" y="2012950"/>
          <p14:tracePt t="11520" x="1574800" y="2019300"/>
          <p14:tracePt t="11535" x="1574800" y="2025650"/>
          <p14:tracePt t="11560" x="1574800" y="2032000"/>
          <p14:tracePt t="11766" x="1581150" y="2032000"/>
          <p14:tracePt t="11774" x="1587500" y="2032000"/>
          <p14:tracePt t="11780" x="1593850" y="2032000"/>
          <p14:tracePt t="11787" x="1600200" y="2032000"/>
          <p14:tracePt t="11791" x="1606550" y="2032000"/>
          <p14:tracePt t="11798" x="1612900" y="2032000"/>
          <p14:tracePt t="11806" x="1619250" y="2032000"/>
          <p14:tracePt t="11818" x="1625600" y="2032000"/>
          <p14:tracePt t="11825" x="1631950" y="2032000"/>
          <p14:tracePt t="11839" x="1638300" y="2032000"/>
          <p14:tracePt t="11848" x="1644650" y="2032000"/>
          <p14:tracePt t="11853" x="1651000" y="2032000"/>
          <p14:tracePt t="11857" x="1657350" y="2032000"/>
          <p14:tracePt t="11861" x="1663700" y="2032000"/>
          <p14:tracePt t="11868" x="1689100" y="2032000"/>
          <p14:tracePt t="11875" x="1720850" y="2032000"/>
          <p14:tracePt t="11882" x="1758950" y="2032000"/>
          <p14:tracePt t="11888" x="1803400" y="2032000"/>
          <p14:tracePt t="11895" x="1847850" y="2032000"/>
          <p14:tracePt t="11902" x="1892300" y="2032000"/>
          <p14:tracePt t="11909" x="1949450" y="2032000"/>
          <p14:tracePt t="11916" x="1993900" y="2032000"/>
          <p14:tracePt t="11923" x="2025650" y="2032000"/>
          <p14:tracePt t="11930" x="2063750" y="2032000"/>
          <p14:tracePt t="11937" x="2082800" y="2032000"/>
          <p14:tracePt t="11944" x="2101850" y="2032000"/>
          <p14:tracePt t="11951" x="2120900" y="2032000"/>
          <p14:tracePt t="11958" x="2127250" y="2032000"/>
          <p14:tracePt t="11965" x="2139950" y="2032000"/>
          <p14:tracePt t="11972" x="2146300" y="2032000"/>
          <p14:tracePt t="11979" x="2152650" y="2032000"/>
          <p14:tracePt t="11986" x="2159000" y="2032000"/>
          <p14:tracePt t="11993" x="2165350" y="2032000"/>
          <p14:tracePt t="12000" x="2178050" y="2032000"/>
          <p14:tracePt t="12007" x="2190750" y="2032000"/>
          <p14:tracePt t="12013" x="2209800" y="2032000"/>
          <p14:tracePt t="12020" x="2228850" y="2032000"/>
          <p14:tracePt t="12027" x="2254250" y="2032000"/>
          <p14:tracePt t="12034" x="2286000" y="2032000"/>
          <p14:tracePt t="12041" x="2317750" y="2032000"/>
          <p14:tracePt t="12048" x="2355850" y="2032000"/>
          <p14:tracePt t="12055" x="2393950" y="2025650"/>
          <p14:tracePt t="12062" x="2438400" y="2025650"/>
          <p14:tracePt t="12069" x="2482850" y="2019300"/>
          <p14:tracePt t="12076" x="2527300" y="2012950"/>
          <p14:tracePt t="12083" x="2552700" y="2012950"/>
          <p14:tracePt t="12090" x="2597150" y="2006600"/>
          <p14:tracePt t="12097" x="2628900" y="2006600"/>
          <p14:tracePt t="12104" x="2660650" y="2006600"/>
          <p14:tracePt t="12111" x="2686050" y="2006600"/>
          <p14:tracePt t="12118" x="2711450" y="2006600"/>
          <p14:tracePt t="12125" x="2736850" y="2006600"/>
          <p14:tracePt t="12132" x="2755900" y="2006600"/>
          <p14:tracePt t="12138" x="2774950" y="2006600"/>
          <p14:tracePt t="12145" x="2787650" y="2006600"/>
          <p14:tracePt t="12152" x="2800350" y="2006600"/>
          <p14:tracePt t="12159" x="2813050" y="2006600"/>
          <p14:tracePt t="12166" x="2819400" y="2006600"/>
          <p14:tracePt t="12180" x="2825750" y="2006600"/>
          <p14:tracePt t="12585" x="2832100" y="2006600"/>
          <p14:tracePt t="12590" x="2838450" y="2006600"/>
          <p14:tracePt t="12596" x="2844800" y="2006600"/>
          <p14:tracePt t="12598" x="2851150" y="2006600"/>
          <p14:tracePt t="12604" x="2857500" y="2006600"/>
          <p14:tracePt t="12611" x="2863850" y="2006600"/>
          <p14:tracePt t="12618" x="2882900" y="2006600"/>
          <p14:tracePt t="12625" x="2901950" y="2006600"/>
          <p14:tracePt t="12632" x="2921000" y="2000250"/>
          <p14:tracePt t="12638" x="2946400" y="2000250"/>
          <p14:tracePt t="12645" x="2978150" y="2000250"/>
          <p14:tracePt t="12652" x="3016250" y="2000250"/>
          <p14:tracePt t="12659" x="3054350" y="2000250"/>
          <p14:tracePt t="12666" x="3086100" y="2000250"/>
          <p14:tracePt t="12673" x="3117850" y="2000250"/>
          <p14:tracePt t="12680" x="3149600" y="2000250"/>
          <p14:tracePt t="12687" x="3162300" y="2000250"/>
          <p14:tracePt t="12694" x="3181350" y="2000250"/>
          <p14:tracePt t="12701" x="3187700" y="2000250"/>
          <p14:tracePt t="12740" x="3194050" y="2000250"/>
          <p14:tracePt t="12751" x="3200400" y="2000250"/>
          <p14:tracePt t="12758" x="3200400" y="1993900"/>
          <p14:tracePt t="12858" x="3206750" y="1993900"/>
          <p14:tracePt t="12962" x="3213100" y="1993900"/>
          <p14:tracePt t="12971" x="3219450" y="1987550"/>
          <p14:tracePt t="12975" x="3225800" y="1987550"/>
          <p14:tracePt t="12983" x="3232150" y="1987550"/>
          <p14:tracePt t="12990" x="3238500" y="1987550"/>
          <p14:tracePt t="12997" x="3244850" y="1987550"/>
          <p14:tracePt t="13001" x="3251200" y="1987550"/>
          <p14:tracePt t="13009" x="3257550" y="1987550"/>
          <p14:tracePt t="13017" x="3263900" y="1987550"/>
          <p14:tracePt t="13027" x="3270250" y="1987550"/>
          <p14:tracePt t="13030" x="3276600" y="1987550"/>
          <p14:tracePt t="13038" x="3282950" y="1987550"/>
          <p14:tracePt t="13045" x="3289300" y="1987550"/>
          <p14:tracePt t="13051" x="3295650" y="1987550"/>
          <p14:tracePt t="13055" x="3302000" y="1987550"/>
          <p14:tracePt t="13062" x="3314700" y="1987550"/>
          <p14:tracePt t="13069" x="3327400" y="1987550"/>
          <p14:tracePt t="13076" x="3340100" y="1987550"/>
          <p14:tracePt t="13083" x="3352800" y="1987550"/>
          <p14:tracePt t="13090" x="3371850" y="1987550"/>
          <p14:tracePt t="13097" x="3384550" y="1987550"/>
          <p14:tracePt t="13104" x="3403600" y="1987550"/>
          <p14:tracePt t="13111" x="3416300" y="1987550"/>
          <p14:tracePt t="13118" x="3429000" y="1987550"/>
          <p14:tracePt t="13125" x="3441700" y="1987550"/>
          <p14:tracePt t="13132" x="3460750" y="1987550"/>
          <p14:tracePt t="13138" x="3473450" y="1987550"/>
          <p14:tracePt t="13145" x="3492500" y="1987550"/>
          <p14:tracePt t="13152" x="3511550" y="1987550"/>
          <p14:tracePt t="13159" x="3517900" y="1987550"/>
          <p14:tracePt t="13166" x="3530600" y="1987550"/>
          <p14:tracePt t="13456" x="3524250" y="1987550"/>
          <p14:tracePt t="13461" x="3524250" y="1993900"/>
          <p14:tracePt t="13467" x="3524250" y="2000250"/>
          <p14:tracePt t="13471" x="3524250" y="2006600"/>
          <p14:tracePt t="13475" x="3524250" y="2012950"/>
          <p14:tracePt t="13479" x="3524250" y="2019300"/>
          <p14:tracePt t="13486" x="3517900" y="2044700"/>
          <p14:tracePt t="13493" x="3511550" y="2070100"/>
          <p14:tracePt t="13500" x="3505200" y="2101850"/>
          <p14:tracePt t="13507" x="3492500" y="2152650"/>
          <p14:tracePt t="13513" x="3486150" y="2190750"/>
          <p14:tracePt t="13520" x="3473450" y="2247900"/>
          <p14:tracePt t="13527" x="3460750" y="2298700"/>
          <p14:tracePt t="13534" x="3448050" y="2355850"/>
          <p14:tracePt t="13541" x="3435350" y="2413000"/>
          <p14:tracePt t="13548" x="3422650" y="2476500"/>
          <p14:tracePt t="13555" x="3409950" y="2540000"/>
          <p14:tracePt t="13562" x="3397250" y="2597150"/>
          <p14:tracePt t="13569" x="3397250" y="2641600"/>
          <p14:tracePt t="13576" x="3397250" y="2679700"/>
          <p14:tracePt t="13583" x="3397250" y="2705100"/>
          <p14:tracePt t="13590" x="3416300" y="2730500"/>
          <p14:tracePt t="13597" x="3435350" y="2755900"/>
          <p14:tracePt t="13604" x="3454400" y="2781300"/>
          <p14:tracePt t="13611" x="3492500" y="2800350"/>
          <p14:tracePt t="13618" x="3511550" y="2813050"/>
          <p14:tracePt t="13625" x="3543300" y="2825750"/>
          <p14:tracePt t="13632" x="3568700" y="2825750"/>
          <p14:tracePt t="13638" x="3594100" y="2825750"/>
          <p14:tracePt t="13645" x="3625850" y="2825750"/>
          <p14:tracePt t="13652" x="3657600" y="2825750"/>
          <p14:tracePt t="13659" x="3695700" y="2819400"/>
          <p14:tracePt t="13666" x="3721100" y="2806700"/>
          <p14:tracePt t="13673" x="3746500" y="2800350"/>
          <p14:tracePt t="13680" x="3771900" y="2794000"/>
          <p14:tracePt t="13687" x="3784600" y="2781300"/>
          <p14:tracePt t="13694" x="3797300" y="2781300"/>
          <p14:tracePt t="13701" x="3803650" y="2774950"/>
          <p14:tracePt t="13708" x="3810000" y="2774950"/>
          <p14:tracePt t="13729" x="3816350" y="2774950"/>
          <p14:tracePt t="13732" x="3822700" y="2774950"/>
          <p14:tracePt t="13736" x="3822700" y="2787650"/>
          <p14:tracePt t="13743" x="3835400" y="2806700"/>
          <p14:tracePt t="13750" x="3848100" y="2832100"/>
          <p14:tracePt t="13757" x="3860800" y="2857500"/>
          <p14:tracePt t="13763" x="3873500" y="2882900"/>
          <p14:tracePt t="13770" x="3886200" y="2908300"/>
          <p14:tracePt t="13777" x="3898900" y="2933700"/>
          <p14:tracePt t="13784" x="3905250" y="2952750"/>
          <p14:tracePt t="13791" x="3917950" y="2959100"/>
          <p14:tracePt t="13798" x="3917950" y="2971800"/>
          <p14:tracePt t="13805" x="3924300" y="2971800"/>
          <p14:tracePt t="13867" x="3924300" y="2965450"/>
          <p14:tracePt t="13872" x="3924300" y="2959100"/>
          <p14:tracePt t="13877" x="3924300" y="2952750"/>
          <p14:tracePt t="13882" x="3930650" y="2952750"/>
          <p14:tracePt t="13888" x="3930650" y="2940050"/>
          <p14:tracePt t="13895" x="3937000" y="2927350"/>
          <p14:tracePt t="13902" x="3937000" y="2921000"/>
          <p14:tracePt t="13909" x="3937000" y="2908300"/>
          <p14:tracePt t="13916" x="3937000" y="2901950"/>
          <p14:tracePt t="13923" x="3930650" y="2889250"/>
          <p14:tracePt t="13930" x="3924300" y="2882900"/>
          <p14:tracePt t="13937" x="3905250" y="2876550"/>
          <p14:tracePt t="13944" x="3886200" y="2863850"/>
          <p14:tracePt t="13951" x="3879850" y="2863850"/>
          <p14:tracePt t="13958" x="3873500" y="2857500"/>
          <p14:tracePt t="13965" x="3860800" y="2857500"/>
          <p14:tracePt t="13972" x="3854450" y="2857500"/>
          <p14:tracePt t="13986" x="3848100" y="2857500"/>
          <p14:tracePt t="13993" x="3841750" y="2857500"/>
          <p14:tracePt t="14000" x="3835400" y="2851150"/>
          <p14:tracePt t="14007" x="3829050" y="2844800"/>
          <p14:tracePt t="14013" x="3822700" y="2838450"/>
          <p14:tracePt t="14020" x="3816350" y="2838450"/>
          <p14:tracePt t="14027" x="3803650" y="2832100"/>
          <p14:tracePt t="14034" x="3797300" y="2825750"/>
          <p14:tracePt t="14041" x="3784600" y="2819400"/>
          <p14:tracePt t="14048" x="3771900" y="2813050"/>
          <p14:tracePt t="14055" x="3752850" y="2813050"/>
          <p14:tracePt t="14062" x="3740150" y="2806700"/>
          <p14:tracePt t="14069" x="3727450" y="2806700"/>
          <p14:tracePt t="14076" x="3721100" y="2806700"/>
          <p14:tracePt t="14083" x="3714750" y="2806700"/>
          <p14:tracePt t="14090" x="3714750" y="2800350"/>
          <p14:tracePt t="14097" x="3708400" y="2800350"/>
          <p14:tracePt t="14104" x="3702050" y="2800350"/>
          <p14:tracePt t="14403" x="3708400" y="2800350"/>
          <p14:tracePt t="14472" x="3714750" y="2800350"/>
          <p14:tracePt t="14503" x="3721100" y="2800350"/>
          <p14:tracePt t="14510" x="3721100" y="2806700"/>
          <p14:tracePt t="14525" x="3727450" y="2806700"/>
          <p14:tracePt t="14540" x="3733800" y="2806700"/>
          <p14:tracePt t="14583" x="3740150" y="2806700"/>
          <p14:tracePt t="14604" x="3740150" y="2813050"/>
          <p14:tracePt t="14619" x="3746500" y="2813050"/>
          <p14:tracePt t="14625" x="3746500" y="2819400"/>
          <p14:tracePt t="14640" x="3752850" y="2819400"/>
          <p14:tracePt t="14655" x="3759200" y="2819400"/>
          <p14:tracePt t="14661" x="3765550" y="2819400"/>
          <p14:tracePt t="14662" x="3765550" y="2825750"/>
          <p14:tracePt t="14672" x="3771900" y="2825750"/>
          <p14:tracePt t="14685" x="3778250" y="2825750"/>
          <p14:tracePt t="14689" x="3778250" y="2832100"/>
          <p14:tracePt t="14709" x="3784600" y="2832100"/>
          <p14:tracePt t="14719" x="3790950" y="2832100"/>
          <p14:tracePt t="14721" x="3790950" y="2838450"/>
          <p14:tracePt t="14727" x="3790950" y="2844800"/>
          <p14:tracePt t="14736" x="3790950" y="2851150"/>
          <p14:tracePt t="14744" x="3790950" y="2857500"/>
          <p14:tracePt t="14972" x="3797300" y="2857500"/>
          <p14:tracePt t="14976" x="3803650" y="2857500"/>
          <p14:tracePt t="14979" x="3810000" y="2857500"/>
          <p14:tracePt t="14986" x="3829050" y="2863850"/>
          <p14:tracePt t="14993" x="3848100" y="2876550"/>
          <p14:tracePt t="15000" x="3867150" y="2882900"/>
          <p14:tracePt t="15006" x="3879850" y="2889250"/>
          <p14:tracePt t="15013" x="3892550" y="2895600"/>
          <p14:tracePt t="15020" x="3898900" y="2901950"/>
          <p14:tracePt t="15027" x="3905250" y="2908300"/>
          <p14:tracePt t="15034" x="3911600" y="2908300"/>
          <p14:tracePt t="15041" x="3924300" y="2921000"/>
          <p14:tracePt t="15048" x="3930650" y="2933700"/>
          <p14:tracePt t="15055" x="3949700" y="2946400"/>
          <p14:tracePt t="15062" x="3962400" y="2952750"/>
          <p14:tracePt t="15069" x="3962400" y="2965450"/>
          <p14:tracePt t="15076" x="3968750" y="2978150"/>
          <p14:tracePt t="15083" x="3975100" y="3003550"/>
          <p14:tracePt t="15090" x="3981450" y="3022600"/>
          <p14:tracePt t="15097" x="3994150" y="3048000"/>
          <p14:tracePt t="15104" x="4000500" y="3073400"/>
          <p14:tracePt t="15111" x="4006850" y="3092450"/>
          <p14:tracePt t="15118" x="4013200" y="3111500"/>
          <p14:tracePt t="15125" x="4019550" y="3130550"/>
          <p14:tracePt t="15132" x="4025900" y="3136900"/>
          <p14:tracePt t="15138" x="4025900" y="3149600"/>
          <p14:tracePt t="15145" x="4032250" y="3162300"/>
          <p14:tracePt t="15152" x="4038600" y="3168650"/>
          <p14:tracePt t="15159" x="4044950" y="3175000"/>
          <p14:tracePt t="15166" x="4051300" y="3187700"/>
          <p14:tracePt t="15173" x="4057650" y="3194050"/>
          <p14:tracePt t="15180" x="4064000" y="3213100"/>
          <p14:tracePt t="15187" x="4070350" y="3225800"/>
          <p14:tracePt t="15194" x="4070350" y="3238500"/>
          <p14:tracePt t="15201" x="4076700" y="3244850"/>
          <p14:tracePt t="15208" x="4076700" y="3257550"/>
          <p14:tracePt t="15215" x="4076700" y="3263900"/>
          <p14:tracePt t="15222" x="4076700" y="3270250"/>
          <p14:tracePt t="15229" x="4076700" y="3276600"/>
          <p14:tracePt t="15236" x="4076700" y="3289300"/>
          <p14:tracePt t="15243" x="4070350" y="3289300"/>
          <p14:tracePt t="15250" x="4064000" y="3295650"/>
          <p14:tracePt t="15257" x="4057650" y="3295650"/>
          <p14:tracePt t="15263" x="4051300" y="3302000"/>
          <p14:tracePt t="15277" x="4044950" y="3314700"/>
          <p14:tracePt t="15284" x="4038600" y="3314700"/>
          <p14:tracePt t="15291" x="4038600" y="3321050"/>
          <p14:tracePt t="15306" x="4032250" y="3321050"/>
          <p14:tracePt t="15331" x="4025900" y="3321050"/>
          <p14:tracePt t="15339" x="4019550" y="3321050"/>
          <p14:tracePt t="15341" x="4013200" y="3321050"/>
          <p14:tracePt t="15347" x="4006850" y="3321050"/>
          <p14:tracePt t="15354" x="4000500" y="3321050"/>
          <p14:tracePt t="15361" x="3981450" y="3321050"/>
          <p14:tracePt t="15368" x="3968750" y="3321050"/>
          <p14:tracePt t="15375" x="3956050" y="3321050"/>
          <p14:tracePt t="15382" x="3949700" y="3321050"/>
          <p14:tracePt t="15388" x="3943350" y="3321050"/>
          <p14:tracePt t="15429" x="3937000" y="3321050"/>
          <p14:tracePt t="15437" x="3930650" y="3321050"/>
          <p14:tracePt t="15443" x="3930650" y="3314700"/>
          <p14:tracePt t="15452" x="3930650" y="3308350"/>
          <p14:tracePt t="15454" x="3924300" y="3308350"/>
          <p14:tracePt t="15472" x="3917950" y="3302000"/>
          <p14:tracePt t="15766" x="3917950" y="3295650"/>
          <p14:tracePt t="15828" x="3924300" y="3295650"/>
          <p14:tracePt t="15848" x="3930650" y="3295650"/>
          <p14:tracePt t="15856" x="3937000" y="3295650"/>
          <p14:tracePt t="15860" x="3937000" y="3289300"/>
          <p14:tracePt t="15870" x="3943350" y="3289300"/>
          <p14:tracePt t="15875" x="3943350" y="3282950"/>
          <p14:tracePt t="15881" x="3949700" y="3282950"/>
          <p14:tracePt t="15893" x="3949700" y="3276600"/>
          <p14:tracePt t="15895" x="3956050" y="3276600"/>
          <p14:tracePt t="15903" x="3962400" y="3276600"/>
          <p14:tracePt t="15910" x="3962400" y="3270250"/>
          <p14:tracePt t="15918" x="3968750" y="3270250"/>
          <p14:tracePt t="15924" x="3968750" y="3263900"/>
          <p14:tracePt t="15935" x="3975100" y="3263900"/>
          <p14:tracePt t="15940" x="3975100" y="3257550"/>
          <p14:tracePt t="16071" x="3981450" y="3257550"/>
          <p14:tracePt t="16215" x="3981450" y="3251200"/>
          <p14:tracePt t="16258" x="3987800" y="3251200"/>
          <p14:tracePt t="16280" x="3994150" y="3251200"/>
          <p14:tracePt t="16379" x="4000500" y="3251200"/>
          <p14:tracePt t="16381" x="4000500" y="3244850"/>
          <p14:tracePt t="16443" x="4006850" y="3244850"/>
          <p14:tracePt t="16533" x="4013200" y="3244850"/>
          <p14:tracePt t="16589" x="4013200" y="3238500"/>
          <p14:tracePt t="16590" x="4019550" y="3238500"/>
          <p14:tracePt t="16605" x="4025900" y="3238500"/>
          <p14:tracePt t="16608" x="4025900" y="3232150"/>
          <p14:tracePt t="16615" x="4032250" y="3232150"/>
          <p14:tracePt t="16624" x="4038600" y="3232150"/>
          <p14:tracePt t="16627" x="4044950" y="3232150"/>
          <p14:tracePt t="16631" x="4044950" y="3225800"/>
          <p14:tracePt t="16638" x="4051300" y="3225800"/>
          <p14:tracePt t="16645" x="4064000" y="3225800"/>
          <p14:tracePt t="16652" x="4076700" y="3219450"/>
          <p14:tracePt t="16659" x="4089400" y="3213100"/>
          <p14:tracePt t="16666" x="4102100" y="3206750"/>
          <p14:tracePt t="16673" x="4114800" y="3206750"/>
          <p14:tracePt t="16680" x="4127500" y="3200400"/>
          <p14:tracePt t="16687" x="4140200" y="3200400"/>
          <p14:tracePt t="16694" x="4146550" y="3200400"/>
          <p14:tracePt t="16701" x="4146550" y="3194050"/>
          <p14:tracePt t="16708" x="4152900" y="3194050"/>
          <p14:tracePt t="17108" x="4159250" y="3194050"/>
          <p14:tracePt t="17136" x="4165600" y="3194050"/>
          <p14:tracePt t="17155" x="4171950" y="3194050"/>
          <p14:tracePt t="17174" x="4178300" y="3194050"/>
          <p14:tracePt t="17188" x="4184650" y="3194050"/>
          <p14:tracePt t="17201" x="4191000" y="3194050"/>
          <p14:tracePt t="17212" x="4197350" y="3187700"/>
          <p14:tracePt t="17217" x="4203700" y="3187700"/>
          <p14:tracePt t="17226" x="4210050" y="3187700"/>
          <p14:tracePt t="17236" x="4216400" y="3187700"/>
          <p14:tracePt t="17247" x="4222750" y="3187700"/>
          <p14:tracePt t="17252" x="4229100" y="3187700"/>
          <p14:tracePt t="17263" x="4235450" y="3187700"/>
          <p14:tracePt t="17272" x="4241800" y="3187700"/>
          <p14:tracePt t="17280" x="4248150" y="3187700"/>
          <p14:tracePt t="17284" x="4248150" y="3181350"/>
          <p14:tracePt t="17286" x="4254500" y="3181350"/>
          <p14:tracePt t="17319" x="4260850" y="3181350"/>
          <p14:tracePt t="17570" x="4267200" y="3181350"/>
          <p14:tracePt t="17739" x="4273550" y="3181350"/>
          <p14:tracePt t="17749" x="4279900" y="3181350"/>
          <p14:tracePt t="17764" x="4279900" y="3187700"/>
          <p14:tracePt t="17810" x="4286250" y="3187700"/>
          <p14:tracePt t="17838" x="4292600" y="3187700"/>
          <p14:tracePt t="17861" x="4298950" y="3187700"/>
          <p14:tracePt t="17875" x="4305300" y="3187700"/>
          <p14:tracePt t="17887" x="4305300" y="3194050"/>
          <p14:tracePt t="17904" x="4311650" y="3194050"/>
          <p14:tracePt t="18015" x="4318000" y="3194050"/>
          <p14:tracePt t="18045" x="4324350" y="3194050"/>
          <p14:tracePt t="18057" x="4330700" y="3194050"/>
          <p14:tracePt t="18089" x="4337050" y="3194050"/>
          <p14:tracePt t="18094" x="4337050" y="3200400"/>
          <p14:tracePt t="18166" x="4343400" y="3200400"/>
          <p14:tracePt t="18280" x="4349750" y="3200400"/>
          <p14:tracePt t="18300" x="4356100" y="3200400"/>
          <p14:tracePt t="18582" x="4356100" y="3206750"/>
          <p14:tracePt t="18594" x="4356100" y="3213100"/>
          <p14:tracePt t="18633" x="4362450" y="3213100"/>
          <p14:tracePt t="18646" x="4362450" y="3219450"/>
          <p14:tracePt t="18761" x="4368800" y="3219450"/>
          <p14:tracePt t="18837" x="4368800" y="3225800"/>
          <p14:tracePt t="18938" x="4375150" y="3225800"/>
          <p14:tracePt t="18986" x="4381500" y="3225800"/>
          <p14:tracePt t="19963" x="4381500" y="3232150"/>
          <p14:tracePt t="19968" x="4387850" y="3232150"/>
          <p14:tracePt t="19986" x="4387850" y="3238500"/>
          <p14:tracePt t="20089" x="4387850" y="3244850"/>
          <p14:tracePt t="20105" x="4387850" y="3251200"/>
          <p14:tracePt t="20118" x="4387850" y="3257550"/>
          <p14:tracePt t="20123" x="4387850" y="3263900"/>
          <p14:tracePt t="20131" x="4387850" y="3270250"/>
          <p14:tracePt t="20137" x="4387850" y="3276600"/>
          <p14:tracePt t="20141" x="4394200" y="3276600"/>
          <p14:tracePt t="20145" x="4400550" y="3289300"/>
          <p14:tracePt t="20152" x="4419600" y="3314700"/>
          <p14:tracePt t="20159" x="4451350" y="3340100"/>
          <p14:tracePt t="20166" x="4495800" y="3371850"/>
          <p14:tracePt t="20173" x="4565650" y="3422650"/>
          <p14:tracePt t="20180" x="4635500" y="3486150"/>
          <p14:tracePt t="20187" x="4718050" y="3536950"/>
          <p14:tracePt t="20194" x="4781550" y="3587750"/>
          <p14:tracePt t="20201" x="4845050" y="3632200"/>
          <p14:tracePt t="20208" x="4927600" y="3695700"/>
          <p14:tracePt t="20215" x="4997450" y="3752850"/>
          <p14:tracePt t="20222" x="5054600" y="3810000"/>
          <p14:tracePt t="20229" x="5118100" y="3886200"/>
          <p14:tracePt t="20236" x="5181600" y="3962400"/>
          <p14:tracePt t="20243" x="5219700" y="4025900"/>
          <p14:tracePt t="20250" x="5257800" y="4102100"/>
          <p14:tracePt t="20257" x="5276850" y="4178300"/>
          <p14:tracePt t="20263" x="5295900" y="4254500"/>
          <p14:tracePt t="20270" x="5308600" y="4330700"/>
          <p14:tracePt t="20277" x="5321300" y="4406900"/>
          <p14:tracePt t="20284" x="5327650" y="4483100"/>
          <p14:tracePt t="20291" x="5340350" y="4559300"/>
          <p14:tracePt t="20298" x="5340350" y="4616450"/>
          <p14:tracePt t="20305" x="5346700" y="4648200"/>
          <p14:tracePt t="20312" x="5353050" y="4679950"/>
          <p14:tracePt t="20319" x="5359400" y="4699000"/>
          <p14:tracePt t="20326" x="5372100" y="4705350"/>
          <p14:tracePt t="20333" x="5378450" y="4718050"/>
          <p14:tracePt t="20340" x="5384800" y="4718050"/>
          <p14:tracePt t="20347" x="5397500" y="4724400"/>
          <p14:tracePt t="20361" x="5403850" y="4724400"/>
          <p14:tracePt t="20390" x="5403850" y="4730750"/>
          <p14:tracePt t="20404" x="5410200" y="4730750"/>
          <p14:tracePt t="20410" x="5410200" y="4737100"/>
          <p14:tracePt t="20415" x="5416550" y="4737100"/>
          <p14:tracePt t="20422" x="5416550" y="4743450"/>
          <p14:tracePt t="20424" x="5422900" y="4743450"/>
          <p14:tracePt t="20430" x="5429250" y="4749800"/>
          <p14:tracePt t="20437" x="5435600" y="4762500"/>
          <p14:tracePt t="20444" x="5441950" y="4775200"/>
          <p14:tracePt t="20451" x="5454650" y="4781550"/>
          <p14:tracePt t="20458" x="5461000" y="4806950"/>
          <p14:tracePt t="20465" x="5480050" y="4826000"/>
          <p14:tracePt t="20472" x="5492750" y="4845050"/>
          <p14:tracePt t="20479" x="5505450" y="4864100"/>
          <p14:tracePt t="20486" x="5518150" y="4883150"/>
          <p14:tracePt t="20493" x="5530850" y="4889500"/>
          <p14:tracePt t="20500" x="5537200" y="4902200"/>
          <p14:tracePt t="20506" x="5543550" y="4908550"/>
          <p14:tracePt t="20513" x="5549900" y="4914900"/>
          <p14:tracePt t="20520" x="5556250" y="4921250"/>
          <p14:tracePt t="20527" x="5562600" y="4927600"/>
          <p14:tracePt t="20534" x="5568950" y="4933950"/>
          <p14:tracePt t="20541" x="5568950" y="4940300"/>
          <p14:tracePt t="20548" x="5581650" y="4946650"/>
          <p14:tracePt t="20555" x="5588000" y="4946650"/>
          <p14:tracePt t="20562" x="5594350" y="4959350"/>
          <p14:tracePt t="20576" x="5600700" y="4965700"/>
          <p14:tracePt t="20583" x="5607050" y="4965700"/>
          <p14:tracePt t="20590" x="5613400" y="4972050"/>
          <p14:tracePt t="20604" x="5619750" y="4978400"/>
          <p14:tracePt t="20611" x="5619750" y="4984750"/>
          <p14:tracePt t="20618" x="5626100" y="4984750"/>
          <p14:tracePt t="20625" x="5632450" y="4991100"/>
          <p14:tracePt t="20632" x="5638800" y="4997450"/>
          <p14:tracePt t="20638" x="5645150" y="5003800"/>
          <p14:tracePt t="20645" x="5645150" y="5010150"/>
          <p14:tracePt t="20652" x="5651500" y="5016500"/>
          <p14:tracePt t="20734" x="5651500" y="5022850"/>
          <p14:tracePt t="20781" x="5651500" y="5029200"/>
          <p14:tracePt t="20810" x="5651500" y="5035550"/>
          <p14:tracePt t="20844" x="5651500" y="5041900"/>
          <p14:tracePt t="20876" x="5651500" y="5048250"/>
          <p14:tracePt t="20908" x="5651500" y="5054600"/>
          <p14:tracePt t="20916" x="5651500" y="5060950"/>
          <p14:tracePt t="20951" x="5651500" y="5067300"/>
          <p14:tracePt t="20966" x="5651500" y="5073650"/>
          <p14:tracePt t="20978" x="5651500" y="5080000"/>
          <p14:tracePt t="20984" x="5651500" y="5086350"/>
          <p14:tracePt t="20993" x="5651500" y="5092700"/>
          <p14:tracePt t="20998" x="5657850" y="5092700"/>
          <p14:tracePt t="21001" x="5657850" y="5099050"/>
          <p14:tracePt t="21006" x="5664200" y="5099050"/>
          <p14:tracePt t="21013" x="5664200" y="5111750"/>
          <p14:tracePt t="21020" x="5670550" y="5118100"/>
          <p14:tracePt t="21027" x="5676900" y="5124450"/>
          <p14:tracePt t="21034" x="5683250" y="5130800"/>
          <p14:tracePt t="21041" x="5689600" y="5137150"/>
          <p14:tracePt t="21048" x="5695950" y="5143500"/>
          <p14:tracePt t="21055" x="5708650" y="5149850"/>
          <p14:tracePt t="21062" x="5721350" y="5156200"/>
          <p14:tracePt t="21069" x="5727700" y="5156200"/>
          <p14:tracePt t="21076" x="5746750" y="5168900"/>
          <p14:tracePt t="21083" x="5765800" y="5168900"/>
          <p14:tracePt t="21090" x="5778500" y="5175250"/>
          <p14:tracePt t="21097" x="5791200" y="5175250"/>
          <p14:tracePt t="21104" x="5803900" y="5175250"/>
          <p14:tracePt t="21111" x="5822950" y="5181600"/>
          <p14:tracePt t="21118" x="5835650" y="5181600"/>
          <p14:tracePt t="21125" x="5842000" y="5181600"/>
          <p14:tracePt t="21131" x="5854700" y="5181600"/>
          <p14:tracePt t="21145" x="5861050" y="5181600"/>
          <p14:tracePt t="21152" x="5867400" y="5187950"/>
          <p14:tracePt t="21159" x="5873750" y="5187950"/>
          <p14:tracePt t="21168" x="5880100" y="5194300"/>
          <p14:tracePt t="21174" x="5886450" y="5194300"/>
          <p14:tracePt t="21181" x="5892800" y="5194300"/>
          <p14:tracePt t="21187" x="5899150" y="5194300"/>
          <p14:tracePt t="21194" x="5905500" y="5200650"/>
          <p14:tracePt t="21201" x="5911850" y="5200650"/>
          <p14:tracePt t="21208" x="5924550" y="5200650"/>
          <p14:tracePt t="21215" x="5930900" y="5207000"/>
          <p14:tracePt t="21222" x="5937250" y="5213350"/>
          <p14:tracePt t="21229" x="5943600" y="5219700"/>
          <p14:tracePt t="21236" x="5949950" y="5219700"/>
          <p14:tracePt t="21243" x="5949950" y="5226050"/>
          <p14:tracePt t="21264" x="5949950" y="5232400"/>
          <p14:tracePt t="21264" x="5956300" y="5232400"/>
          <p14:tracePt t="21303" x="5956300" y="5238750"/>
          <p14:tracePt t="21311" x="5962650" y="5238750"/>
          <p14:tracePt t="21322" x="5962650" y="5245100"/>
          <p14:tracePt t="21334" x="5969000" y="5245100"/>
          <p14:tracePt t="21351" x="5975350" y="5245100"/>
          <p14:tracePt t="21384" x="5975350" y="5251450"/>
          <p14:tracePt t="21391" x="5981700" y="5251450"/>
          <p14:tracePt t="21406" x="5988050" y="5251450"/>
          <p14:tracePt t="21409" x="5988050" y="5257800"/>
          <p14:tracePt t="21418" x="5994400" y="5257800"/>
          <p14:tracePt t="21426" x="6000750" y="5257800"/>
          <p14:tracePt t="21468" x="6000750" y="5264150"/>
          <p14:tracePt t="21700" x="5994400" y="5264150"/>
          <p14:tracePt t="21715" x="5988050" y="5264150"/>
          <p14:tracePt t="21721" x="5988050" y="5270500"/>
          <p14:tracePt t="21725" x="5981700" y="5270500"/>
          <p14:tracePt t="21735" x="5975350" y="5270500"/>
          <p14:tracePt t="21741" x="5969000" y="5270500"/>
          <p14:tracePt t="21760" x="5962650" y="5270500"/>
          <p14:tracePt t="22064" x="5962650" y="52768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609600"/>
          </a:xfrm>
        </p:spPr>
        <p:txBody>
          <a:bodyPr/>
          <a:lstStyle/>
          <a:p>
            <a:r>
              <a:rPr lang="ko-KR" altLang="en-US" sz="1800" b="1" dirty="0"/>
              <a:t>프로젝트</a:t>
            </a:r>
            <a:r>
              <a:rPr lang="en-US" altLang="ko-KR" sz="1800" b="1" dirty="0"/>
              <a:t>(Project)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속성</a:t>
            </a:r>
            <a:r>
              <a:rPr lang="en-US" altLang="ko-KR" sz="1800" b="1" dirty="0"/>
              <a:t>(Properties)-&gt;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 </a:t>
            </a:r>
            <a:r>
              <a:rPr lang="ko-KR" altLang="en-US" sz="1800" b="1" dirty="0" err="1"/>
              <a:t>링커</a:t>
            </a:r>
            <a:r>
              <a:rPr lang="en-US" altLang="ko-KR" sz="1800" b="1" dirty="0"/>
              <a:t>(linker)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일반</a:t>
            </a:r>
            <a:r>
              <a:rPr lang="en-US" altLang="ko-KR" sz="1800" b="1" dirty="0"/>
              <a:t>(General)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추가 라이브러리 디렉터리</a:t>
            </a:r>
            <a:r>
              <a:rPr lang="en-US" altLang="ko-KR" sz="1800" b="1" dirty="0"/>
              <a:t>(Additional Library Directories)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C:\Irvine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12E112-6CA3-4CF6-AF36-174C7A27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355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2CA594-A891-4BE9-86AD-9A845DEF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20" y="2001252"/>
            <a:ext cx="6167437" cy="40756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1FD56-6975-4B48-8C0C-F173E05259B1}"/>
              </a:ext>
            </a:extLst>
          </p:cNvPr>
          <p:cNvSpPr/>
          <p:nvPr/>
        </p:nvSpPr>
        <p:spPr>
          <a:xfrm>
            <a:off x="4074487" y="3543300"/>
            <a:ext cx="965449" cy="133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2C8769D-A43E-41D2-A506-7DE4A54EA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4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84"/>
    </mc:Choice>
    <mc:Fallback>
      <p:transition spd="slow" advTm="15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1" x="5962650" y="5270500"/>
          <p14:tracePt t="427" x="5962650" y="5264150"/>
          <p14:tracePt t="453" x="5962650" y="5257800"/>
          <p14:tracePt t="474" x="5962650" y="5251450"/>
          <p14:tracePt t="489" x="5962650" y="5245100"/>
          <p14:tracePt t="497" x="5962650" y="5238750"/>
          <p14:tracePt t="508" x="5962650" y="5232400"/>
          <p14:tracePt t="517" x="5962650" y="5226050"/>
          <p14:tracePt t="524" x="5962650" y="5219700"/>
          <p14:tracePt t="528" x="5962650" y="5213350"/>
          <p14:tracePt t="536" x="5962650" y="5207000"/>
          <p14:tracePt t="537" x="5956300" y="5207000"/>
          <p14:tracePt t="542" x="5956300" y="5200650"/>
          <p14:tracePt t="549" x="5956300" y="5194300"/>
          <p14:tracePt t="556" x="5943600" y="5181600"/>
          <p14:tracePt t="563" x="5937250" y="5168900"/>
          <p14:tracePt t="570" x="5918200" y="5156200"/>
          <p14:tracePt t="577" x="5911850" y="5137150"/>
          <p14:tracePt t="584" x="5892800" y="5118100"/>
          <p14:tracePt t="591" x="5880100" y="5099050"/>
          <p14:tracePt t="598" x="5861050" y="5073650"/>
          <p14:tracePt t="605" x="5842000" y="5054600"/>
          <p14:tracePt t="612" x="5822950" y="5041900"/>
          <p14:tracePt t="618" x="5803900" y="5016500"/>
          <p14:tracePt t="625" x="5778500" y="4984750"/>
          <p14:tracePt t="632" x="5740400" y="4940300"/>
          <p14:tracePt t="639" x="5695950" y="4870450"/>
          <p14:tracePt t="646" x="5664200" y="4813300"/>
          <p14:tracePt t="653" x="5645150" y="4762500"/>
          <p14:tracePt t="660" x="5619750" y="4711700"/>
          <p14:tracePt t="667" x="5588000" y="4660900"/>
          <p14:tracePt t="674" x="5562600" y="4622800"/>
          <p14:tracePt t="681" x="5499100" y="4559300"/>
          <p14:tracePt t="688" x="5454650" y="4514850"/>
          <p14:tracePt t="695" x="5365750" y="4445000"/>
          <p14:tracePt t="702" x="5276850" y="4387850"/>
          <p14:tracePt t="702" x="5257800" y="4375150"/>
          <p14:tracePt t="709" x="5156200" y="4318000"/>
          <p14:tracePt t="716" x="5054600" y="4267200"/>
          <p14:tracePt t="723" x="4978400" y="4229100"/>
          <p14:tracePt t="730" x="4921250" y="4197350"/>
          <p14:tracePt t="737" x="4883150" y="4178300"/>
          <p14:tracePt t="744" x="4864100" y="4165600"/>
          <p14:tracePt t="750" x="4857750" y="4159250"/>
          <p14:tracePt t="757" x="4851400" y="4146550"/>
          <p14:tracePt t="764" x="4851400" y="4133850"/>
          <p14:tracePt t="771" x="4851400" y="4121150"/>
          <p14:tracePt t="778" x="4851400" y="4102100"/>
          <p14:tracePt t="785" x="4851400" y="4089400"/>
          <p14:tracePt t="792" x="4851400" y="4070350"/>
          <p14:tracePt t="799" x="4851400" y="4064000"/>
          <p14:tracePt t="806" x="4851400" y="4044950"/>
          <p14:tracePt t="813" x="4845050" y="4032250"/>
          <p14:tracePt t="820" x="4832350" y="4013200"/>
          <p14:tracePt t="827" x="4806950" y="3994150"/>
          <p14:tracePt t="834" x="4787900" y="3981450"/>
          <p14:tracePt t="841" x="4762500" y="3962400"/>
          <p14:tracePt t="848" x="4749800" y="3956050"/>
          <p14:tracePt t="855" x="4743450" y="3949700"/>
          <p14:tracePt t="868" x="4749800" y="3949700"/>
          <p14:tracePt t="1297" x="4756150" y="3949700"/>
          <p14:tracePt t="1313" x="4762500" y="3949700"/>
          <p14:tracePt t="1327" x="4768850" y="3949700"/>
          <p14:tracePt t="1339" x="4775200" y="3949700"/>
          <p14:tracePt t="1350" x="4781550" y="3949700"/>
          <p14:tracePt t="1353" x="4781550" y="3943350"/>
          <p14:tracePt t="1409" x="4781550" y="3937000"/>
          <p14:tracePt t="1441" x="4787900" y="3937000"/>
          <p14:tracePt t="1447" x="4794250" y="3937000"/>
          <p14:tracePt t="1506" x="4800600" y="3937000"/>
          <p14:tracePt t="1516" x="4800600" y="3930650"/>
          <p14:tracePt t="1548" x="4806950" y="3930650"/>
          <p14:tracePt t="1564" x="4813300" y="3930650"/>
          <p14:tracePt t="1571" x="4819650" y="3930650"/>
          <p14:tracePt t="1577" x="4819650" y="3937000"/>
          <p14:tracePt t="1609" x="4826000" y="3937000"/>
          <p14:tracePt t="1672" x="4832350" y="3937000"/>
          <p14:tracePt t="1786" x="4838700" y="3937000"/>
          <p14:tracePt t="1793" x="4838700" y="3943350"/>
          <p14:tracePt t="1832" x="4845050" y="3943350"/>
          <p14:tracePt t="1840" x="4845050" y="3949700"/>
          <p14:tracePt t="1862" x="4851400" y="3949700"/>
          <p14:tracePt t="1879" x="4851400" y="3956050"/>
          <p14:tracePt t="1889" x="4857750" y="3956050"/>
          <p14:tracePt t="1931" x="4864100" y="3956050"/>
          <p14:tracePt t="1940" x="4864100" y="3962400"/>
          <p14:tracePt t="1943" x="4870450" y="3962400"/>
          <p14:tracePt t="1949" x="4876800" y="3962400"/>
          <p14:tracePt t="1965" x="4876800" y="3968750"/>
          <p14:tracePt t="1969" x="4883150" y="3968750"/>
          <p14:tracePt t="2008" x="4889500" y="3968750"/>
          <p14:tracePt t="2015" x="4889500" y="3975100"/>
          <p14:tracePt t="2028" x="4895850" y="3975100"/>
          <p14:tracePt t="2034" x="4902200" y="3975100"/>
          <p14:tracePt t="2039" x="4902200" y="3981450"/>
          <p14:tracePt t="2042" x="4908550" y="3981450"/>
          <p14:tracePt t="2049" x="4914900" y="3981450"/>
          <p14:tracePt t="2056" x="4921250" y="3981450"/>
          <p14:tracePt t="2063" x="4933950" y="3987800"/>
          <p14:tracePt t="2070" x="4940300" y="3987800"/>
          <p14:tracePt t="2077" x="4946650" y="3987800"/>
          <p14:tracePt t="2084" x="4959350" y="3994150"/>
          <p14:tracePt t="2091" x="4965700" y="4000500"/>
          <p14:tracePt t="2098" x="4978400" y="4000500"/>
          <p14:tracePt t="2105" x="4984750" y="4000500"/>
          <p14:tracePt t="2112" x="4991100" y="4006850"/>
          <p14:tracePt t="2118" x="5003800" y="4006850"/>
          <p14:tracePt t="2125" x="5010150" y="4006850"/>
          <p14:tracePt t="2132" x="5016500" y="4013200"/>
          <p14:tracePt t="2139" x="5029200" y="4013200"/>
          <p14:tracePt t="2146" x="5041900" y="4013200"/>
          <p14:tracePt t="2153" x="5054600" y="4013200"/>
          <p14:tracePt t="2160" x="5067300" y="4013200"/>
          <p14:tracePt t="2167" x="5086350" y="4013200"/>
          <p14:tracePt t="2174" x="5099050" y="4013200"/>
          <p14:tracePt t="2181" x="5118100" y="4013200"/>
          <p14:tracePt t="2188" x="5124450" y="4013200"/>
          <p14:tracePt t="2195" x="5143500" y="4013200"/>
          <p14:tracePt t="2202" x="5162550" y="4013200"/>
          <p14:tracePt t="2209" x="5175250" y="4013200"/>
          <p14:tracePt t="2216" x="5194300" y="4013200"/>
          <p14:tracePt t="2223" x="5213350" y="4013200"/>
          <p14:tracePt t="2230" x="5238750" y="4013200"/>
          <p14:tracePt t="2237" x="5257800" y="4019550"/>
          <p14:tracePt t="2243" x="5283200" y="4019550"/>
          <p14:tracePt t="2250" x="5308600" y="4025900"/>
          <p14:tracePt t="2257" x="5340350" y="4025900"/>
          <p14:tracePt t="2264" x="5372100" y="4025900"/>
          <p14:tracePt t="2271" x="5416550" y="4025900"/>
          <p14:tracePt t="2278" x="5461000" y="4025900"/>
          <p14:tracePt t="2285" x="5511800" y="4019550"/>
          <p14:tracePt t="2292" x="5568950" y="4019550"/>
          <p14:tracePt t="2299" x="5626100" y="4006850"/>
          <p14:tracePt t="2306" x="5683250" y="4006850"/>
          <p14:tracePt t="2313" x="5734050" y="3994150"/>
          <p14:tracePt t="2320" x="5778500" y="3987800"/>
          <p14:tracePt t="2327" x="5835650" y="3981450"/>
          <p14:tracePt t="2334" x="5873750" y="3975100"/>
          <p14:tracePt t="2341" x="5918200" y="3968750"/>
          <p14:tracePt t="2348" x="5975350" y="3949700"/>
          <p14:tracePt t="2355" x="6026150" y="3937000"/>
          <p14:tracePt t="2362" x="6096000" y="3917950"/>
          <p14:tracePt t="2368" x="6153150" y="3898900"/>
          <p14:tracePt t="2375" x="6216650" y="3886200"/>
          <p14:tracePt t="2382" x="6280150" y="3867150"/>
          <p14:tracePt t="2389" x="6356350" y="3841750"/>
          <p14:tracePt t="2396" x="6413500" y="3816350"/>
          <p14:tracePt t="2403" x="6477000" y="3790950"/>
          <p14:tracePt t="2410" x="6553200" y="3759200"/>
          <p14:tracePt t="2417" x="6616700" y="3727450"/>
          <p14:tracePt t="2424" x="6686550" y="3683000"/>
          <p14:tracePt t="2431" x="6756400" y="3638550"/>
          <p14:tracePt t="2438" x="6807200" y="3600450"/>
          <p14:tracePt t="2445" x="6870700" y="3556000"/>
          <p14:tracePt t="2452" x="6927850" y="3505200"/>
          <p14:tracePt t="2459" x="6985000" y="3454400"/>
          <p14:tracePt t="2466" x="7048500" y="3403600"/>
          <p14:tracePt t="2473" x="7105650" y="3352800"/>
          <p14:tracePt t="2480" x="7156450" y="3302000"/>
          <p14:tracePt t="2487" x="7188200" y="3251200"/>
          <p14:tracePt t="2494" x="7219950" y="3194050"/>
          <p14:tracePt t="2500" x="7226300" y="3149600"/>
          <p14:tracePt t="2507" x="7226300" y="3098800"/>
          <p14:tracePt t="2514" x="7219950" y="3028950"/>
          <p14:tracePt t="2521" x="7188200" y="2952750"/>
          <p14:tracePt t="2528" x="7137400" y="2857500"/>
          <p14:tracePt t="2535" x="7086600" y="2768600"/>
          <p14:tracePt t="2542" x="7029450" y="2654300"/>
          <p14:tracePt t="2549" x="6972300" y="2527300"/>
          <p14:tracePt t="2556" x="6940550" y="2413000"/>
          <p14:tracePt t="2563" x="6921500" y="2305050"/>
          <p14:tracePt t="2570" x="6915150" y="2197100"/>
          <p14:tracePt t="2577" x="6915150" y="2108200"/>
          <p14:tracePt t="2584" x="6915150" y="2044700"/>
          <p14:tracePt t="2591" x="6915150" y="1981200"/>
          <p14:tracePt t="2598" x="6915150" y="1930400"/>
          <p14:tracePt t="2605" x="6908800" y="1873250"/>
          <p14:tracePt t="2612" x="6889750" y="1809750"/>
          <p14:tracePt t="2618" x="6858000" y="1752600"/>
          <p14:tracePt t="2625" x="6819900" y="1695450"/>
          <p14:tracePt t="2632" x="6769100" y="1638300"/>
          <p14:tracePt t="2639" x="6718300" y="1574800"/>
          <p14:tracePt t="2646" x="6673850" y="1524000"/>
          <p14:tracePt t="2653" x="6635750" y="1492250"/>
          <p14:tracePt t="2660" x="6616700" y="1466850"/>
          <p14:tracePt t="2667" x="6597650" y="1454150"/>
          <p14:tracePt t="2674" x="6591300" y="1447800"/>
          <p14:tracePt t="2681" x="6578600" y="1447800"/>
          <p14:tracePt t="2688" x="6565900" y="1447800"/>
          <p14:tracePt t="2695" x="6553200" y="1447800"/>
          <p14:tracePt t="2702" x="6540500" y="1441450"/>
          <p14:tracePt t="2709" x="6521450" y="1435100"/>
          <p14:tracePt t="2716" x="6489700" y="1428750"/>
          <p14:tracePt t="2723" x="6470650" y="1416050"/>
          <p14:tracePt t="2730" x="6432550" y="1397000"/>
          <p14:tracePt t="2737" x="6407150" y="1371600"/>
          <p14:tracePt t="2743" x="6381750" y="1346200"/>
          <p14:tracePt t="2750" x="6362700" y="1333500"/>
          <p14:tracePt t="2757" x="6350000" y="1314450"/>
          <p14:tracePt t="2764" x="6337300" y="1308100"/>
          <p14:tracePt t="2771" x="6337300" y="1301750"/>
          <p14:tracePt t="2778" x="6330950" y="1295400"/>
          <p14:tracePt t="2785" x="6324600" y="1295400"/>
          <p14:tracePt t="2792" x="6318250" y="1295400"/>
          <p14:tracePt t="2799" x="6311900" y="1289050"/>
          <p14:tracePt t="2806" x="6292850" y="1289050"/>
          <p14:tracePt t="2813" x="6280150" y="1282700"/>
          <p14:tracePt t="2820" x="6261100" y="1276350"/>
          <p14:tracePt t="2827" x="6229350" y="1263650"/>
          <p14:tracePt t="2834" x="6203950" y="1250950"/>
          <p14:tracePt t="2841" x="6172200" y="1231900"/>
          <p14:tracePt t="2848" x="6153150" y="1225550"/>
          <p14:tracePt t="2855" x="6134100" y="1219200"/>
          <p14:tracePt t="2862" x="6127750" y="1219200"/>
          <p14:tracePt t="2877" x="6121400" y="1219200"/>
          <p14:tracePt t="2884" x="6115050" y="1219200"/>
          <p14:tracePt t="2890" x="6108700" y="1219200"/>
          <p14:tracePt t="2896" x="6096000" y="1219200"/>
          <p14:tracePt t="2903" x="6076950" y="1225550"/>
          <p14:tracePt t="2910" x="6045200" y="1231900"/>
          <p14:tracePt t="2917" x="6019800" y="1244600"/>
          <p14:tracePt t="2924" x="5981700" y="1263650"/>
          <p14:tracePt t="2931" x="5943600" y="1282700"/>
          <p14:tracePt t="2938" x="5899150" y="1308100"/>
          <p14:tracePt t="2945" x="5854700" y="1333500"/>
          <p14:tracePt t="2952" x="5829300" y="1365250"/>
          <p14:tracePt t="2959" x="5803900" y="1397000"/>
          <p14:tracePt t="2966" x="5784850" y="1416050"/>
          <p14:tracePt t="2973" x="5772150" y="1428750"/>
          <p14:tracePt t="2980" x="5765800" y="1435100"/>
          <p14:tracePt t="2987" x="5759450" y="1441450"/>
          <p14:tracePt t="3035" x="5753100" y="1441450"/>
          <p14:tracePt t="3042" x="5746750" y="1441450"/>
          <p14:tracePt t="3046" x="5740400" y="1441450"/>
          <p14:tracePt t="3049" x="5734050" y="1441450"/>
          <p14:tracePt t="3056" x="5721350" y="1441450"/>
          <p14:tracePt t="3063" x="5702300" y="1441450"/>
          <p14:tracePt t="3070" x="5683250" y="1441450"/>
          <p14:tracePt t="3077" x="5664200" y="1441450"/>
          <p14:tracePt t="3084" x="5657850" y="1441450"/>
          <p14:tracePt t="3091" x="5645150" y="1441450"/>
          <p14:tracePt t="3098" x="5632450" y="1441450"/>
          <p14:tracePt t="3112" x="5626100" y="1441450"/>
          <p14:tracePt t="3206" x="5619750" y="1441450"/>
          <p14:tracePt t="3216" x="5613400" y="1441450"/>
          <p14:tracePt t="3220" x="5607050" y="1441450"/>
          <p14:tracePt t="3224" x="5600700" y="1441450"/>
          <p14:tracePt t="3230" x="5594350" y="1447800"/>
          <p14:tracePt t="3237" x="5575300" y="1454150"/>
          <p14:tracePt t="3243" x="5556250" y="1460500"/>
          <p14:tracePt t="3250" x="5524500" y="1473200"/>
          <p14:tracePt t="3257" x="5511800" y="1485900"/>
          <p14:tracePt t="3264" x="5486400" y="1498600"/>
          <p14:tracePt t="3271" x="5467350" y="1517650"/>
          <p14:tracePt t="3278" x="5448300" y="1536700"/>
          <p14:tracePt t="3285" x="5429250" y="1555750"/>
          <p14:tracePt t="3292" x="5422900" y="1574800"/>
          <p14:tracePt t="3299" x="5416550" y="1593850"/>
          <p14:tracePt t="3306" x="5416550" y="1619250"/>
          <p14:tracePt t="3313" x="5416550" y="1638300"/>
          <p14:tracePt t="3320" x="5416550" y="1657350"/>
          <p14:tracePt t="3327" x="5416550" y="1676400"/>
          <p14:tracePt t="3334" x="5429250" y="1695450"/>
          <p14:tracePt t="3341" x="5441950" y="1720850"/>
          <p14:tracePt t="3348" x="5467350" y="1739900"/>
          <p14:tracePt t="3355" x="5505450" y="1771650"/>
          <p14:tracePt t="3362" x="5549900" y="1797050"/>
          <p14:tracePt t="3368" x="5594350" y="1816100"/>
          <p14:tracePt t="3375" x="5638800" y="1835150"/>
          <p14:tracePt t="3382" x="5689600" y="1847850"/>
          <p14:tracePt t="3389" x="5727700" y="1854200"/>
          <p14:tracePt t="3396" x="5753100" y="1860550"/>
          <p14:tracePt t="3403" x="5778500" y="1860550"/>
          <p14:tracePt t="3410" x="5784850" y="1860550"/>
          <p14:tracePt t="3417" x="5791200" y="1860550"/>
          <p14:tracePt t="3424" x="5797550" y="1860550"/>
          <p14:tracePt t="3775" x="5803900" y="1860550"/>
          <p14:tracePt t="3779" x="5810250" y="1860550"/>
          <p14:tracePt t="3781" x="5816600" y="1860550"/>
          <p14:tracePt t="3785" x="5835650" y="1866900"/>
          <p14:tracePt t="3792" x="5867400" y="1866900"/>
          <p14:tracePt t="3799" x="5911850" y="1866900"/>
          <p14:tracePt t="3806" x="5956300" y="1866900"/>
          <p14:tracePt t="3813" x="6013450" y="1866900"/>
          <p14:tracePt t="3820" x="6070600" y="1866900"/>
          <p14:tracePt t="3827" x="6134100" y="1866900"/>
          <p14:tracePt t="3834" x="6197600" y="1866900"/>
          <p14:tracePt t="3841" x="6267450" y="1866900"/>
          <p14:tracePt t="3848" x="6324600" y="1866900"/>
          <p14:tracePt t="3855" x="6375400" y="1860550"/>
          <p14:tracePt t="3862" x="6419850" y="1860550"/>
          <p14:tracePt t="3868" x="6451600" y="1860550"/>
          <p14:tracePt t="3875" x="6470650" y="1860550"/>
          <p14:tracePt t="3882" x="6483350" y="1860550"/>
          <p14:tracePt t="3889" x="6489700" y="1860550"/>
          <p14:tracePt t="3979" x="6496050" y="1860550"/>
          <p14:tracePt t="3997" x="6502400" y="1860550"/>
          <p14:tracePt t="4119" x="6502400" y="1866900"/>
          <p14:tracePt t="4123" x="6496050" y="1866900"/>
          <p14:tracePt t="4125" x="6496050" y="1873250"/>
          <p14:tracePt t="4132" x="6483350" y="1879600"/>
          <p14:tracePt t="4139" x="6464300" y="1885950"/>
          <p14:tracePt t="4146" x="6438900" y="1892300"/>
          <p14:tracePt t="4153" x="6407150" y="1905000"/>
          <p14:tracePt t="4160" x="6356350" y="1917700"/>
          <p14:tracePt t="4167" x="6299200" y="1930400"/>
          <p14:tracePt t="4174" x="6197600" y="1962150"/>
          <p14:tracePt t="4181" x="6096000" y="1987550"/>
          <p14:tracePt t="4188" x="5962650" y="2025650"/>
          <p14:tracePt t="4195" x="5721350" y="2095500"/>
          <p14:tracePt t="4202" x="5492750" y="2152650"/>
          <p14:tracePt t="4202" x="5441950" y="2165350"/>
          <p14:tracePt t="4209" x="5187950" y="2235200"/>
          <p14:tracePt t="4216" x="4845050" y="2317750"/>
          <p14:tracePt t="4223" x="4445000" y="2406650"/>
          <p14:tracePt t="4230" x="4013200" y="2520950"/>
          <p14:tracePt t="4237" x="3530600" y="2660650"/>
          <p14:tracePt t="4243" x="3035300" y="2774950"/>
          <p14:tracePt t="4250" x="2565400" y="2870200"/>
          <p14:tracePt t="4257" x="1993900" y="2984500"/>
          <p14:tracePt t="4264" x="1492250" y="3067050"/>
          <p14:tracePt t="4271" x="946150" y="3136900"/>
          <p14:tracePt t="4278" x="571500" y="3168650"/>
          <p14:tracePt t="4285" x="158750" y="3225800"/>
          <p14:tracePt t="4509" x="0" y="3219450"/>
          <p14:tracePt t="4511" x="12700" y="3225800"/>
          <p14:tracePt t="4514" x="44450" y="3244850"/>
          <p14:tracePt t="4521" x="114300" y="3282950"/>
          <p14:tracePt t="4528" x="177800" y="3308350"/>
          <p14:tracePt t="4535" x="247650" y="3321050"/>
          <p14:tracePt t="4542" x="317500" y="3327400"/>
          <p14:tracePt t="4549" x="406400" y="3333750"/>
          <p14:tracePt t="4556" x="476250" y="3333750"/>
          <p14:tracePt t="4563" x="546100" y="3333750"/>
          <p14:tracePt t="4570" x="596900" y="3333750"/>
          <p14:tracePt t="4577" x="641350" y="3333750"/>
          <p14:tracePt t="4584" x="673100" y="3333750"/>
          <p14:tracePt t="4591" x="704850" y="3333750"/>
          <p14:tracePt t="4598" x="742950" y="3333750"/>
          <p14:tracePt t="4605" x="781050" y="3333750"/>
          <p14:tracePt t="4612" x="825500" y="3340100"/>
          <p14:tracePt t="4618" x="876300" y="3352800"/>
          <p14:tracePt t="4625" x="952500" y="3365500"/>
          <p14:tracePt t="4632" x="1009650" y="3384550"/>
          <p14:tracePt t="4639" x="1066800" y="3390900"/>
          <p14:tracePt t="4646" x="1130300" y="3403600"/>
          <p14:tracePt t="4653" x="1181100" y="3416300"/>
          <p14:tracePt t="4660" x="1225550" y="3429000"/>
          <p14:tracePt t="4667" x="1270000" y="3448050"/>
          <p14:tracePt t="4674" x="1314450" y="3467100"/>
          <p14:tracePt t="4681" x="1365250" y="3492500"/>
          <p14:tracePt t="4688" x="1409700" y="3511550"/>
          <p14:tracePt t="4695" x="1441450" y="3530600"/>
          <p14:tracePt t="4702" x="1473200" y="3543300"/>
          <p14:tracePt t="4702" x="1479550" y="3543300"/>
          <p14:tracePt t="4709" x="1504950" y="3549650"/>
          <p14:tracePt t="4716" x="1530350" y="3556000"/>
          <p14:tracePt t="4723" x="1549400" y="3556000"/>
          <p14:tracePt t="4730" x="1562100" y="3556000"/>
          <p14:tracePt t="4737" x="1574800" y="3556000"/>
          <p14:tracePt t="4743" x="1581150" y="3543300"/>
          <p14:tracePt t="4750" x="1587500" y="3536950"/>
          <p14:tracePt t="4757" x="1600200" y="3530600"/>
          <p14:tracePt t="4764" x="1600200" y="3517900"/>
          <p14:tracePt t="4771" x="1606550" y="3511550"/>
          <p14:tracePt t="4778" x="1612900" y="3498850"/>
          <p14:tracePt t="4785" x="1619250" y="3486150"/>
          <p14:tracePt t="4792" x="1625600" y="3473450"/>
          <p14:tracePt t="4799" x="1631950" y="3460750"/>
          <p14:tracePt t="4806" x="1638300" y="3448050"/>
          <p14:tracePt t="4813" x="1651000" y="3435350"/>
          <p14:tracePt t="4820" x="1651000" y="3429000"/>
          <p14:tracePt t="4827" x="1657350" y="3416300"/>
          <p14:tracePt t="4834" x="1663700" y="3409950"/>
          <p14:tracePt t="4841" x="1663700" y="3403600"/>
          <p14:tracePt t="4848" x="1663700" y="3390900"/>
          <p14:tracePt t="4855" x="1663700" y="3384550"/>
          <p14:tracePt t="4862" x="1663700" y="3378200"/>
          <p14:tracePt t="4868" x="1663700" y="3365500"/>
          <p14:tracePt t="4875" x="1657350" y="3359150"/>
          <p14:tracePt t="4882" x="1644650" y="3359150"/>
          <p14:tracePt t="4889" x="1638300" y="3352800"/>
          <p14:tracePt t="4903" x="1631950" y="3352800"/>
          <p14:tracePt t="4919" x="1625600" y="3352800"/>
          <p14:tracePt t="4925" x="1625600" y="3346450"/>
          <p14:tracePt t="4927" x="1619250" y="3346450"/>
          <p14:tracePt t="4931" x="1612900" y="3346450"/>
          <p14:tracePt t="4938" x="1606550" y="3346450"/>
          <p14:tracePt t="4945" x="1593850" y="3333750"/>
          <p14:tracePt t="4952" x="1581150" y="3327400"/>
          <p14:tracePt t="4959" x="1574800" y="3327400"/>
          <p14:tracePt t="4966" x="1568450" y="3321050"/>
          <p14:tracePt t="4973" x="1562100" y="3321050"/>
          <p14:tracePt t="4980" x="1555750" y="3321050"/>
          <p14:tracePt t="5000" x="1555750" y="3314700"/>
          <p14:tracePt t="5007" x="1549400" y="3308350"/>
          <p14:tracePt t="5018" x="1543050" y="3308350"/>
          <p14:tracePt t="5021" x="1543050" y="3302000"/>
          <p14:tracePt t="5027" x="1536700" y="3302000"/>
          <p14:tracePt t="5034" x="1530350" y="3302000"/>
          <p14:tracePt t="5035" x="1530350" y="3295650"/>
          <p14:tracePt t="5051" x="1524000" y="3295650"/>
          <p14:tracePt t="5059" x="1517650" y="3295650"/>
          <p14:tracePt t="5069" x="1511300" y="3295650"/>
          <p14:tracePt t="5082" x="1504950" y="3295650"/>
          <p14:tracePt t="5110" x="1498600" y="3295650"/>
          <p14:tracePt t="5123" x="1498600" y="3289300"/>
          <p14:tracePt t="5124" x="1492250" y="3289300"/>
          <p14:tracePt t="5131" x="1492250" y="3282950"/>
          <p14:tracePt t="5134" x="1485900" y="3282950"/>
          <p14:tracePt t="5139" x="1479550" y="3282950"/>
          <p14:tracePt t="5146" x="1473200" y="3276600"/>
          <p14:tracePt t="5153" x="1473200" y="3270250"/>
          <p14:tracePt t="5160" x="1466850" y="3263900"/>
          <p14:tracePt t="5167" x="1454150" y="3257550"/>
          <p14:tracePt t="5185" x="1447800" y="3251200"/>
          <p14:tracePt t="5202" x="1441450" y="3251200"/>
          <p14:tracePt t="5218" x="1435100" y="3251200"/>
          <p14:tracePt t="5227" x="1435100" y="3244850"/>
          <p14:tracePt t="5230" x="1428750" y="3244850"/>
          <p14:tracePt t="5311" x="1422400" y="3244850"/>
          <p14:tracePt t="5318" x="1416050" y="3244850"/>
          <p14:tracePt t="5322" x="1409700" y="3244850"/>
          <p14:tracePt t="5324" x="1403350" y="3244850"/>
          <p14:tracePt t="5328" x="1397000" y="3244850"/>
          <p14:tracePt t="5334" x="1390650" y="3238500"/>
          <p14:tracePt t="5341" x="1377950" y="3238500"/>
          <p14:tracePt t="5348" x="1365250" y="3232150"/>
          <p14:tracePt t="5355" x="1358900" y="3232150"/>
          <p14:tracePt t="5369" x="1352550" y="3232150"/>
          <p14:tracePt t="5376" x="1346200" y="3232150"/>
          <p14:tracePt t="5395" x="1339850" y="3232150"/>
          <p14:tracePt t="5415" x="1333500" y="3232150"/>
          <p14:tracePt t="5910" x="1339850" y="3232150"/>
          <p14:tracePt t="5922" x="1346200" y="3232150"/>
          <p14:tracePt t="5930" x="1352550" y="3232150"/>
          <p14:tracePt t="5944" x="1352550" y="3238500"/>
          <p14:tracePt t="5945" x="1358900" y="3238500"/>
          <p14:tracePt t="5961" x="1365250" y="3238500"/>
          <p14:tracePt t="5985" x="1371600" y="3238500"/>
          <p14:tracePt t="5999" x="1377950" y="3238500"/>
          <p14:tracePt t="6001" x="1377950" y="3244850"/>
          <p14:tracePt t="6015" x="1384300" y="3244850"/>
          <p14:tracePt t="6029" x="1390650" y="3244850"/>
          <p14:tracePt t="6042" x="1397000" y="3244850"/>
          <p14:tracePt t="6052" x="1403350" y="3244850"/>
          <p14:tracePt t="6056" x="1409700" y="3244850"/>
          <p14:tracePt t="6065" x="1416050" y="3244850"/>
          <p14:tracePt t="6075" x="1422400" y="3244850"/>
          <p14:tracePt t="6084" x="1428750" y="3244850"/>
          <p14:tracePt t="6089" x="1435100" y="3244850"/>
          <p14:tracePt t="6097" x="1441450" y="3244850"/>
          <p14:tracePt t="6107" x="1447800" y="3244850"/>
          <p14:tracePt t="6109" x="1447800" y="3251200"/>
          <p14:tracePt t="6113" x="1454150" y="3251200"/>
          <p14:tracePt t="6118" x="1460500" y="3257550"/>
          <p14:tracePt t="6125" x="1473200" y="3263900"/>
          <p14:tracePt t="6132" x="1485900" y="3270250"/>
          <p14:tracePt t="6139" x="1498600" y="3282950"/>
          <p14:tracePt t="6439" x="1492250" y="3282950"/>
          <p14:tracePt t="6449" x="1492250" y="3289300"/>
          <p14:tracePt t="6454" x="1492250" y="3282950"/>
          <p14:tracePt t="6458" x="1492250" y="3289300"/>
          <p14:tracePt t="6467" x="1498600" y="3289300"/>
          <p14:tracePt t="6472" x="1504950" y="3289300"/>
          <p14:tracePt t="6477" x="1511300" y="3289300"/>
          <p14:tracePt t="6482" x="1517650" y="3289300"/>
          <p14:tracePt t="6488" x="1524000" y="3289300"/>
          <p14:tracePt t="6493" x="1524000" y="3295650"/>
          <p14:tracePt t="6500" x="1536700" y="3295650"/>
          <p14:tracePt t="6507" x="1543050" y="3302000"/>
          <p14:tracePt t="6514" x="1549400" y="3302000"/>
          <p14:tracePt t="6521" x="1549400" y="3308350"/>
          <p14:tracePt t="6528" x="1562100" y="3314700"/>
          <p14:tracePt t="6542" x="1574800" y="3321050"/>
          <p14:tracePt t="6549" x="1587500" y="3327400"/>
          <p14:tracePt t="6556" x="1619250" y="3340100"/>
          <p14:tracePt t="6563" x="1651000" y="3352800"/>
          <p14:tracePt t="6570" x="1682750" y="3371850"/>
          <p14:tracePt t="6577" x="1739900" y="3390900"/>
          <p14:tracePt t="6584" x="1790700" y="3409950"/>
          <p14:tracePt t="6591" x="1841500" y="3435350"/>
          <p14:tracePt t="6598" x="1905000" y="3454400"/>
          <p14:tracePt t="6605" x="1949450" y="3473450"/>
          <p14:tracePt t="6612" x="1993900" y="3486150"/>
          <p14:tracePt t="6618" x="2032000" y="3498850"/>
          <p14:tracePt t="6625" x="2070100" y="3511550"/>
          <p14:tracePt t="6632" x="2101850" y="3517900"/>
          <p14:tracePt t="6639" x="2139950" y="3524250"/>
          <p14:tracePt t="6646" x="2165350" y="3536950"/>
          <p14:tracePt t="6653" x="2190750" y="3543300"/>
          <p14:tracePt t="6660" x="2209800" y="3549650"/>
          <p14:tracePt t="6667" x="2228850" y="3562350"/>
          <p14:tracePt t="6674" x="2241550" y="3562350"/>
          <p14:tracePt t="6681" x="2247900" y="3568700"/>
          <p14:tracePt t="6710" x="2254250" y="3568700"/>
          <p14:tracePt t="6722" x="2254250" y="3575050"/>
          <p14:tracePt t="6725" x="2260600" y="3575050"/>
          <p14:tracePt t="6730" x="2266950" y="3575050"/>
          <p14:tracePt t="6737" x="2273300" y="3587750"/>
          <p14:tracePt t="6743" x="2279650" y="3594100"/>
          <p14:tracePt t="6750" x="2298700" y="3600450"/>
          <p14:tracePt t="6757" x="2317750" y="3613150"/>
          <p14:tracePt t="6764" x="2336800" y="3619500"/>
          <p14:tracePt t="6771" x="2343150" y="3625850"/>
          <p14:tracePt t="6778" x="2355850" y="3625850"/>
          <p14:tracePt t="6785" x="2368550" y="3632200"/>
          <p14:tracePt t="6792" x="2374900" y="3638550"/>
          <p14:tracePt t="6806" x="2381250" y="3644900"/>
          <p14:tracePt t="6813" x="2387600" y="3644900"/>
          <p14:tracePt t="6827" x="2393950" y="3651250"/>
          <p14:tracePt t="6834" x="2406650" y="3657600"/>
          <p14:tracePt t="6841" x="2419350" y="3663950"/>
          <p14:tracePt t="6848" x="2432050" y="3670300"/>
          <p14:tracePt t="6855" x="2451100" y="3683000"/>
          <p14:tracePt t="6862" x="2470150" y="3689350"/>
          <p14:tracePt t="6868" x="2489200" y="3695700"/>
          <p14:tracePt t="6875" x="2501900" y="3695700"/>
          <p14:tracePt t="6882" x="2520950" y="3702050"/>
          <p14:tracePt t="6889" x="2527300" y="3702050"/>
          <p14:tracePt t="6896" x="2540000" y="3702050"/>
          <p14:tracePt t="6903" x="2546350" y="3702050"/>
          <p14:tracePt t="6917" x="2552700" y="3702050"/>
          <p14:tracePt t="6931" x="2559050" y="3702050"/>
          <p14:tracePt t="6940" x="2565400" y="3702050"/>
          <p14:tracePt t="6941" x="2565400" y="3708400"/>
          <p14:tracePt t="6947" x="2571750" y="3708400"/>
          <p14:tracePt t="6952" x="2578100" y="3708400"/>
          <p14:tracePt t="6959" x="2584450" y="3714750"/>
          <p14:tracePt t="6966" x="2590800" y="3714750"/>
          <p14:tracePt t="6973" x="2597150" y="3714750"/>
          <p14:tracePt t="6980" x="2603500" y="3714750"/>
          <p14:tracePt t="7045" x="2603500" y="3721100"/>
          <p14:tracePt t="7052" x="2609850" y="3721100"/>
          <p14:tracePt t="7060" x="2609850" y="3727450"/>
          <p14:tracePt t="7064" x="2616200" y="3727450"/>
          <p14:tracePt t="7074" x="2616200" y="3733800"/>
          <p14:tracePt t="7078" x="2622550" y="3733800"/>
          <p14:tracePt t="7085" x="2628900" y="3733800"/>
          <p14:tracePt t="7092" x="2628900" y="3740150"/>
          <p14:tracePt t="7127" x="2628900" y="3746500"/>
          <p14:tracePt t="7128" x="2635250" y="3746500"/>
          <p14:tracePt t="7141" x="2641600" y="3746500"/>
          <p14:tracePt t="7142" x="2641600" y="3752850"/>
          <p14:tracePt t="7152" x="2647950" y="3759200"/>
          <p14:tracePt t="7158" x="2654300" y="3759200"/>
          <p14:tracePt t="7160" x="2654300" y="3765550"/>
          <p14:tracePt t="7167" x="2660650" y="3765550"/>
          <p14:tracePt t="7175" x="2660650" y="3771900"/>
          <p14:tracePt t="7182" x="2667000" y="3771900"/>
          <p14:tracePt t="7227" x="2667000" y="3778250"/>
          <p14:tracePt t="7244" x="2673350" y="3778250"/>
          <p14:tracePt t="7249" x="2679700" y="3778250"/>
          <p14:tracePt t="7254" x="2679700" y="3784600"/>
          <p14:tracePt t="7258" x="2686050" y="3784600"/>
          <p14:tracePt t="7265" x="2692400" y="3784600"/>
          <p14:tracePt t="7272" x="2698750" y="3784600"/>
          <p14:tracePt t="7278" x="2705100" y="3790950"/>
          <p14:tracePt t="7285" x="2711450" y="3790950"/>
          <p14:tracePt t="7384" x="2717800" y="3790950"/>
          <p14:tracePt t="7439" x="2724150" y="3790950"/>
          <p14:tracePt t="7451" x="2730500" y="3790950"/>
          <p14:tracePt t="7477" x="2736850" y="3790950"/>
          <p14:tracePt t="7494" x="2743200" y="3790950"/>
          <p14:tracePt t="7507" x="2749550" y="3790950"/>
          <p14:tracePt t="7516" x="2755900" y="3790950"/>
          <p14:tracePt t="7522" x="2762250" y="3790950"/>
          <p14:tracePt t="7529" x="2768600" y="3790950"/>
          <p14:tracePt t="7536" x="2768600" y="3784600"/>
          <p14:tracePt t="7537" x="2774950" y="3784600"/>
          <p14:tracePt t="7545" x="2781300" y="3784600"/>
          <p14:tracePt t="7549" x="2787650" y="3784600"/>
          <p14:tracePt t="7561" x="2794000" y="3784600"/>
          <p14:tracePt t="7576" x="2794000" y="3778250"/>
          <p14:tracePt t="7583" x="2800350" y="3778250"/>
          <p14:tracePt t="7621" x="2806700" y="3778250"/>
          <p14:tracePt t="7633" x="2813050" y="3778250"/>
          <p14:tracePt t="7652" x="2813050" y="3771900"/>
          <p14:tracePt t="7659" x="2819400" y="3771900"/>
          <p14:tracePt t="7671" x="2819400" y="3765550"/>
          <p14:tracePt t="7675" x="2825750" y="3765550"/>
          <p14:tracePt t="7682" x="2825750" y="3759200"/>
          <p14:tracePt t="7741" x="2832100" y="3759200"/>
          <p14:tracePt t="7750" x="2838450" y="3759200"/>
          <p14:tracePt t="7762" x="2838450" y="3752850"/>
          <p14:tracePt t="7768" x="2844800" y="3752850"/>
          <p14:tracePt t="7784" x="2851150" y="3752850"/>
          <p14:tracePt t="7811" x="2857500" y="3752850"/>
          <p14:tracePt t="7820" x="2863850" y="3752850"/>
          <p14:tracePt t="7828" x="2870200" y="3752850"/>
          <p14:tracePt t="7833" x="2876550" y="3752850"/>
          <p14:tracePt t="7837" x="2882900" y="3752850"/>
          <p14:tracePt t="7841" x="2889250" y="3752850"/>
          <p14:tracePt t="7848" x="2914650" y="3752850"/>
          <p14:tracePt t="7855" x="2933700" y="3752850"/>
          <p14:tracePt t="7862" x="2959100" y="3752850"/>
          <p14:tracePt t="7868" x="2984500" y="3752850"/>
          <p14:tracePt t="7875" x="3009900" y="3746500"/>
          <p14:tracePt t="7882" x="3028950" y="3740150"/>
          <p14:tracePt t="7889" x="3048000" y="3733800"/>
          <p14:tracePt t="7896" x="3067050" y="3727450"/>
          <p14:tracePt t="7903" x="3086100" y="3727450"/>
          <p14:tracePt t="7910" x="3092450" y="3721100"/>
          <p14:tracePt t="7917" x="3111500" y="3714750"/>
          <p14:tracePt t="7924" x="3117850" y="3714750"/>
          <p14:tracePt t="7931" x="3124200" y="3714750"/>
          <p14:tracePt t="7938" x="3124200" y="3708400"/>
          <p14:tracePt t="7945" x="3136900" y="3708400"/>
          <p14:tracePt t="7959" x="3143250" y="3708400"/>
          <p14:tracePt t="7967" x="3149600" y="3708400"/>
          <p14:tracePt t="7979" x="3155950" y="3708400"/>
          <p14:tracePt t="7985" x="3162300" y="3708400"/>
          <p14:tracePt t="7992" x="3168650" y="3708400"/>
          <p14:tracePt t="7993" x="3168650" y="3702050"/>
          <p14:tracePt t="8000" x="3175000" y="3702050"/>
          <p14:tracePt t="8007" x="3194050" y="3695700"/>
          <p14:tracePt t="8014" x="3206750" y="3689350"/>
          <p14:tracePt t="8021" x="3225800" y="3689350"/>
          <p14:tracePt t="8028" x="3244850" y="3683000"/>
          <p14:tracePt t="8035" x="3263900" y="3676650"/>
          <p14:tracePt t="8042" x="3282950" y="3676650"/>
          <p14:tracePt t="8049" x="3302000" y="3670300"/>
          <p14:tracePt t="8056" x="3308350" y="3670300"/>
          <p14:tracePt t="8063" x="3321050" y="3670300"/>
          <p14:tracePt t="8070" x="3327400" y="3670300"/>
          <p14:tracePt t="8077" x="3333750" y="3670300"/>
          <p14:tracePt t="8084" x="3340100" y="3670300"/>
          <p14:tracePt t="8091" x="3346450" y="3670300"/>
          <p14:tracePt t="8098" x="3352800" y="3663950"/>
          <p14:tracePt t="8105" x="3359150" y="3663950"/>
          <p14:tracePt t="8112" x="3365500" y="3663950"/>
          <p14:tracePt t="8118" x="3371850" y="3663950"/>
          <p14:tracePt t="8125" x="3378200" y="3663950"/>
          <p14:tracePt t="8132" x="3384550" y="3663950"/>
          <p14:tracePt t="8221" x="3390900" y="3663950"/>
          <p14:tracePt t="8246" x="3397250" y="3663950"/>
          <p14:tracePt t="8257" x="3403600" y="3663950"/>
          <p14:tracePt t="8324" x="3409950" y="3663950"/>
          <p14:tracePt t="8350" x="3416300" y="3663950"/>
          <p14:tracePt t="8367" x="3422650" y="3663950"/>
          <p14:tracePt t="8375" x="3429000" y="3663950"/>
          <p14:tracePt t="8396" x="3435350" y="3663950"/>
          <p14:tracePt t="8428" x="3441700" y="3663950"/>
          <p14:tracePt t="8446" x="3448050" y="3663950"/>
          <p14:tracePt t="8451" x="3454400" y="3663950"/>
          <p14:tracePt t="8458" x="3460750" y="3663950"/>
          <p14:tracePt t="8465" x="3467100" y="3663950"/>
          <p14:tracePt t="8472" x="3473450" y="3663950"/>
          <p14:tracePt t="8475" x="3479800" y="3663950"/>
          <p14:tracePt t="8482" x="3486150" y="3663950"/>
          <p14:tracePt t="8490" x="3492500" y="3663950"/>
          <p14:tracePt t="8619" x="3498850" y="3663950"/>
          <p14:tracePt t="8907" x="3505200" y="3663950"/>
          <p14:tracePt t="8945" x="3511550" y="3663950"/>
          <p14:tracePt t="8987" x="3517900" y="3663950"/>
          <p14:tracePt t="8995" x="3524250" y="3663950"/>
          <p14:tracePt t="8999" x="3530600" y="3663950"/>
          <p14:tracePt t="9006" x="3536950" y="3663950"/>
          <p14:tracePt t="9011" x="3543300" y="3663950"/>
          <p14:tracePt t="9015" x="3549650" y="3663950"/>
          <p14:tracePt t="9021" x="3562350" y="3663950"/>
          <p14:tracePt t="9028" x="3587750" y="3670300"/>
          <p14:tracePt t="9035" x="3619500" y="3670300"/>
          <p14:tracePt t="9042" x="3651250" y="3676650"/>
          <p14:tracePt t="9049" x="3683000" y="3676650"/>
          <p14:tracePt t="9056" x="3721100" y="3683000"/>
          <p14:tracePt t="9063" x="3765550" y="3689350"/>
          <p14:tracePt t="9070" x="3797300" y="3689350"/>
          <p14:tracePt t="9077" x="3841750" y="3695700"/>
          <p14:tracePt t="9084" x="3898900" y="3702050"/>
          <p14:tracePt t="9091" x="3949700" y="3702050"/>
          <p14:tracePt t="9098" x="3987800" y="3708400"/>
          <p14:tracePt t="9105" x="4032250" y="3708400"/>
          <p14:tracePt t="9112" x="4057650" y="3708400"/>
          <p14:tracePt t="9118" x="4076700" y="3708400"/>
          <p14:tracePt t="9125" x="4089400" y="3708400"/>
          <p14:tracePt t="9139" x="4095750" y="3708400"/>
          <p14:tracePt t="9244" x="4102100" y="3708400"/>
          <p14:tracePt t="9258" x="4108450" y="3708400"/>
          <p14:tracePt t="9261" x="4114800" y="3708400"/>
          <p14:tracePt t="9270" x="4121150" y="3708400"/>
          <p14:tracePt t="9277" x="4127500" y="3708400"/>
          <p14:tracePt t="9281" x="4133850" y="3708400"/>
          <p14:tracePt t="9285" x="4140200" y="3708400"/>
          <p14:tracePt t="9292" x="4146550" y="3714750"/>
          <p14:tracePt t="9299" x="4159250" y="3714750"/>
          <p14:tracePt t="9306" x="4171950" y="3714750"/>
          <p14:tracePt t="9313" x="4178300" y="3714750"/>
          <p14:tracePt t="9320" x="4184650" y="3714750"/>
          <p14:tracePt t="9327" x="4191000" y="3714750"/>
          <p14:tracePt t="9334" x="4197350" y="3714750"/>
          <p14:tracePt t="9341" x="4203700" y="3714750"/>
          <p14:tracePt t="9348" x="4210050" y="3714750"/>
          <p14:tracePt t="9362" x="4216400" y="3714750"/>
          <p14:tracePt t="9368" x="4222750" y="3714750"/>
          <p14:tracePt t="9446" x="4229100" y="3714750"/>
          <p14:tracePt t="9462" x="4235450" y="3714750"/>
          <p14:tracePt t="9536" x="4241800" y="3714750"/>
          <p14:tracePt t="9555" x="4248150" y="3714750"/>
          <p14:tracePt t="9573" x="4254500" y="3714750"/>
          <p14:tracePt t="9589" x="4260850" y="3714750"/>
          <p14:tracePt t="9619" x="4267200" y="3714750"/>
          <p14:tracePt t="9631" x="4273550" y="3714750"/>
          <p14:tracePt t="9647" x="4279900" y="3714750"/>
          <p14:tracePt t="9657" x="4286250" y="3714750"/>
          <p14:tracePt t="9665" x="4292600" y="3714750"/>
          <p14:tracePt t="9666" x="4292600" y="3721100"/>
          <p14:tracePt t="9669" x="4298950" y="3721100"/>
          <p14:tracePt t="9676" x="4305300" y="3721100"/>
          <p14:tracePt t="9683" x="4311650" y="3727450"/>
          <p14:tracePt t="9688" x="4318000" y="3727450"/>
          <p14:tracePt t="9695" x="4324350" y="3727450"/>
          <p14:tracePt t="9702" x="4330700" y="3727450"/>
          <p14:tracePt t="9709" x="4337050" y="3727450"/>
          <p14:tracePt t="9716" x="4343400" y="3727450"/>
          <p14:tracePt t="9723" x="4349750" y="3727450"/>
          <p14:tracePt t="9731" x="4356100" y="3727450"/>
          <p14:tracePt t="9743" x="4362450" y="3727450"/>
          <p14:tracePt t="9753" x="4368800" y="3727450"/>
          <p14:tracePt t="9758" x="4375150" y="3727450"/>
          <p14:tracePt t="9760" x="4375150" y="3733800"/>
          <p14:tracePt t="9767" x="4381500" y="3733800"/>
          <p14:tracePt t="9778" x="4387850" y="3733800"/>
          <p14:tracePt t="9795" x="4394200" y="3733800"/>
          <p14:tracePt t="9871" x="4400550" y="3733800"/>
          <p14:tracePt t="9960" x="4406900" y="3733800"/>
          <p14:tracePt t="9983" x="4413250" y="3733800"/>
          <p14:tracePt t="9997" x="4419600" y="3733800"/>
          <p14:tracePt t="10010" x="4425950" y="3733800"/>
          <p14:tracePt t="10019" x="4432300" y="3733800"/>
          <p14:tracePt t="10047" x="4438650" y="3733800"/>
          <p14:tracePt t="11227" x="4445000" y="3733800"/>
          <p14:tracePt t="11300" x="4451350" y="3733800"/>
          <p14:tracePt t="12164" x="4457700" y="3733800"/>
          <p14:tracePt t="12289" x="4457700" y="3740150"/>
          <p14:tracePt t="12319" x="4464050" y="3740150"/>
          <p14:tracePt t="12512" x="4470400" y="3740150"/>
          <p14:tracePt t="12659" x="4476750" y="3740150"/>
          <p14:tracePt t="13155" x="4483100" y="3740150"/>
          <p14:tracePt t="13185" x="4483100" y="3746500"/>
          <p14:tracePt t="13499" x="4489450" y="3746500"/>
          <p14:tracePt t="13613" x="4495800" y="3746500"/>
          <p14:tracePt t="14385" x="4502150" y="3746500"/>
          <p14:tracePt t="14691" x="4508500" y="3746500"/>
          <p14:tracePt t="14712" x="4514850" y="37465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4A96CB0-2F44-4614-8A70-3E3BD8458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00" y="368300"/>
            <a:ext cx="6593254" cy="495300"/>
          </a:xfrm>
        </p:spPr>
        <p:txBody>
          <a:bodyPr/>
          <a:lstStyle/>
          <a:p>
            <a:r>
              <a:rPr lang="en-US" altLang="ko-KR" b="1" dirty="0"/>
              <a:t>Visual Studio 2017 installation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0C8097-2B1B-4229-B3A4-32A077CD00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401278"/>
            <a:ext cx="9728200" cy="609600"/>
          </a:xfrm>
        </p:spPr>
        <p:txBody>
          <a:bodyPr/>
          <a:lstStyle/>
          <a:p>
            <a:r>
              <a:rPr lang="en-US" altLang="ko-KR" b="1" dirty="0" err="1"/>
              <a:t>WorkLoad</a:t>
            </a:r>
            <a:r>
              <a:rPr lang="en-US" altLang="ko-KR" b="1" dirty="0"/>
              <a:t> tab</a:t>
            </a:r>
            <a:r>
              <a:rPr lang="ko-KR" altLang="en-US" b="1" dirty="0"/>
              <a:t> </a:t>
            </a:r>
            <a:r>
              <a:rPr lang="en-US" altLang="ko-KR" b="1" dirty="0"/>
              <a:t>=&gt; Check “Desktop Development with using C++”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8CDC00-0EA5-4219-9197-7A1AB85EA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787" y="2548556"/>
            <a:ext cx="7972425" cy="2428875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6895B2F2-71FB-4C09-B32D-3A251B95360C}"/>
              </a:ext>
            </a:extLst>
          </p:cNvPr>
          <p:cNvSpPr/>
          <p:nvPr/>
        </p:nvSpPr>
        <p:spPr>
          <a:xfrm>
            <a:off x="10416130" y="3762993"/>
            <a:ext cx="1406769" cy="797169"/>
          </a:xfrm>
          <a:prstGeom prst="wedgeRectCallout">
            <a:avLst>
              <a:gd name="adj1" fmla="val -88333"/>
              <a:gd name="adj2" fmla="val -9485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Check</a:t>
            </a:r>
            <a:endParaRPr lang="ko-KR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AEF981D3-0088-4BF6-92A6-57D7E7B3A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73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5"/>
    </mc:Choice>
    <mc:Fallback>
      <p:transition spd="slow" advTm="10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9" x="5778500" y="5314950"/>
          <p14:tracePt t="342" x="5778500" y="5308600"/>
          <p14:tracePt t="343" x="5778500" y="5302250"/>
          <p14:tracePt t="350" x="5778500" y="5264150"/>
          <p14:tracePt t="357" x="5765800" y="5219700"/>
          <p14:tracePt t="364" x="5753100" y="5194300"/>
          <p14:tracePt t="371" x="5740400" y="5175250"/>
          <p14:tracePt t="378" x="5727700" y="5156200"/>
          <p14:tracePt t="385" x="5727700" y="5137150"/>
          <p14:tracePt t="392" x="5727700" y="5124450"/>
          <p14:tracePt t="399" x="5727700" y="5111750"/>
          <p14:tracePt t="406" x="5727700" y="5092700"/>
          <p14:tracePt t="413" x="5715000" y="5086350"/>
          <p14:tracePt t="420" x="5708650" y="5080000"/>
          <p14:tracePt t="427" x="5702300" y="5067300"/>
          <p14:tracePt t="434" x="5683250" y="5060950"/>
          <p14:tracePt t="441" x="5664200" y="5060950"/>
          <p14:tracePt t="448" x="5657850" y="5067300"/>
          <p14:tracePt t="455" x="5651500" y="5086350"/>
          <p14:tracePt t="462" x="5651500" y="5118100"/>
          <p14:tracePt t="468" x="5664200" y="5124450"/>
          <p14:tracePt t="881" x="5657850" y="5124450"/>
          <p14:tracePt t="885" x="5657850" y="5130800"/>
          <p14:tracePt t="888" x="5651500" y="5130800"/>
          <p14:tracePt t="892" x="5651500" y="5137150"/>
          <p14:tracePt t="899" x="5645150" y="5143500"/>
          <p14:tracePt t="906" x="5645150" y="5149850"/>
          <p14:tracePt t="920" x="5651500" y="5156200"/>
          <p14:tracePt t="927" x="5670550" y="5168900"/>
          <p14:tracePt t="934" x="5695950" y="5175250"/>
          <p14:tracePt t="941" x="5708650" y="5187950"/>
          <p14:tracePt t="948" x="5721350" y="5200650"/>
          <p14:tracePt t="955" x="5727700" y="5213350"/>
          <p14:tracePt t="961" x="5740400" y="5219700"/>
          <p14:tracePt t="968" x="5746750" y="5232400"/>
          <p14:tracePt t="975" x="5753100" y="5245100"/>
          <p14:tracePt t="982" x="5765800" y="5257800"/>
          <p14:tracePt t="989" x="5772150" y="5276850"/>
          <p14:tracePt t="996" x="5778500" y="5295900"/>
          <p14:tracePt t="1003" x="5791200" y="5308600"/>
          <p14:tracePt t="1010" x="5797550" y="5321300"/>
          <p14:tracePt t="1017" x="5803900" y="5334000"/>
          <p14:tracePt t="1024" x="5803900" y="5353050"/>
          <p14:tracePt t="1031" x="5816600" y="5359400"/>
          <p14:tracePt t="1038" x="5822950" y="5372100"/>
          <p14:tracePt t="1045" x="5829300" y="5384800"/>
          <p14:tracePt t="1052" x="5829300" y="5391150"/>
          <p14:tracePt t="1059" x="5835650" y="5391150"/>
          <p14:tracePt t="1066" x="5835650" y="5397500"/>
          <p14:tracePt t="3313" x="5829300" y="5391150"/>
          <p14:tracePt t="3315" x="5822950" y="5384800"/>
          <p14:tracePt t="3316" x="5822950" y="5378450"/>
          <p14:tracePt t="3323" x="5784850" y="5346700"/>
          <p14:tracePt t="3329" x="5746750" y="5308600"/>
          <p14:tracePt t="3336" x="5695950" y="5264150"/>
          <p14:tracePt t="3343" x="5657850" y="5226050"/>
          <p14:tracePt t="3350" x="5613400" y="5200650"/>
          <p14:tracePt t="3357" x="5594350" y="5181600"/>
          <p14:tracePt t="3364" x="5575300" y="5175250"/>
          <p14:tracePt t="3371" x="5568950" y="5168900"/>
          <p14:tracePt t="3378" x="5562600" y="5162550"/>
          <p14:tracePt t="3385" x="5556250" y="5162550"/>
          <p14:tracePt t="3396" x="5556250" y="5156200"/>
          <p14:tracePt t="3400" x="5556250" y="5149850"/>
          <p14:tracePt t="3406" x="5543550" y="5130800"/>
          <p14:tracePt t="3413" x="5511800" y="5086350"/>
          <p14:tracePt t="3420" x="5461000" y="5029200"/>
          <p14:tracePt t="3427" x="5384800" y="4940300"/>
          <p14:tracePt t="3434" x="5314950" y="4857750"/>
          <p14:tracePt t="3441" x="5213350" y="4743450"/>
          <p14:tracePt t="3448" x="5124450" y="4629150"/>
          <p14:tracePt t="3455" x="5029200" y="4483100"/>
          <p14:tracePt t="3461" x="4959350" y="4362450"/>
          <p14:tracePt t="3468" x="4889500" y="4222750"/>
          <p14:tracePt t="3475" x="4826000" y="4089400"/>
          <p14:tracePt t="3482" x="4756150" y="3917950"/>
          <p14:tracePt t="3489" x="4679950" y="3771900"/>
          <p14:tracePt t="3496" x="4591050" y="3600450"/>
          <p14:tracePt t="3497" x="4559300" y="3556000"/>
          <p14:tracePt t="3503" x="4438650" y="3390900"/>
          <p14:tracePt t="3510" x="4298950" y="3232150"/>
          <p14:tracePt t="3517" x="4095750" y="3035300"/>
          <p14:tracePt t="3524" x="3911600" y="2870200"/>
          <p14:tracePt t="3531" x="3651250" y="2667000"/>
          <p14:tracePt t="3538" x="3390900" y="2482850"/>
          <p14:tracePt t="3545" x="3149600" y="2336800"/>
          <p14:tracePt t="3552" x="2851150" y="2178050"/>
          <p14:tracePt t="3559" x="2565400" y="2063750"/>
          <p14:tracePt t="3566" x="2286000" y="1974850"/>
          <p14:tracePt t="3573" x="1987550" y="1905000"/>
          <p14:tracePt t="3579" x="1816100" y="1879600"/>
          <p14:tracePt t="3586" x="1670050" y="1866900"/>
          <p14:tracePt t="3892" x="1670050" y="1860550"/>
          <p14:tracePt t="3898" x="1670050" y="1854200"/>
          <p14:tracePt t="3904" x="1670050" y="1847850"/>
          <p14:tracePt t="3913" x="1676400" y="1847850"/>
          <p14:tracePt t="3918" x="1676400" y="1841500"/>
          <p14:tracePt t="3921" x="1676400" y="1835150"/>
          <p14:tracePt t="3928" x="1676400" y="1828800"/>
          <p14:tracePt t="3935" x="1682750" y="1828800"/>
          <p14:tracePt t="3941" x="1695450" y="1828800"/>
          <p14:tracePt t="3948" x="1701800" y="1828800"/>
          <p14:tracePt t="3955" x="1708150" y="1828800"/>
          <p14:tracePt t="3961" x="1714500" y="1828800"/>
          <p14:tracePt t="3968" x="1727200" y="1835150"/>
          <p14:tracePt t="3975" x="1746250" y="1847850"/>
          <p14:tracePt t="3982" x="1765300" y="1866900"/>
          <p14:tracePt t="3989" x="1778000" y="1885950"/>
          <p14:tracePt t="3996" x="1797050" y="1905000"/>
          <p14:tracePt t="4003" x="1809750" y="1924050"/>
          <p14:tracePt t="4010" x="1828800" y="1943100"/>
          <p14:tracePt t="4017" x="1847850" y="1962150"/>
          <p14:tracePt t="4024" x="1866900" y="1981200"/>
          <p14:tracePt t="4031" x="1885950" y="2000250"/>
          <p14:tracePt t="4038" x="1911350" y="2032000"/>
          <p14:tracePt t="4045" x="1936750" y="2051050"/>
          <p14:tracePt t="4052" x="1962150" y="2076450"/>
          <p14:tracePt t="4059" x="1987550" y="2101850"/>
          <p14:tracePt t="4066" x="2012950" y="2127250"/>
          <p14:tracePt t="4073" x="2051050" y="2159000"/>
          <p14:tracePt t="4079" x="2076450" y="2178050"/>
          <p14:tracePt t="4086" x="2108200" y="2203450"/>
          <p14:tracePt t="4093" x="2133600" y="2228850"/>
          <p14:tracePt t="4100" x="2165350" y="2247900"/>
          <p14:tracePt t="4107" x="2184400" y="2266950"/>
          <p14:tracePt t="4114" x="2209800" y="2286000"/>
          <p14:tracePt t="4121" x="2228850" y="2292350"/>
          <p14:tracePt t="4128" x="2247900" y="2298700"/>
          <p14:tracePt t="4135" x="2266950" y="2311400"/>
          <p14:tracePt t="4142" x="2279650" y="2317750"/>
          <p14:tracePt t="4149" x="2298700" y="2317750"/>
          <p14:tracePt t="4156" x="2317750" y="2324100"/>
          <p14:tracePt t="4163" x="2324100" y="2324100"/>
          <p14:tracePt t="4177" x="2330450" y="2324100"/>
          <p14:tracePt t="4199" x="2336800" y="2324100"/>
          <p14:tracePt t="4202" x="2343150" y="2324100"/>
          <p14:tracePt t="4208" x="2349500" y="2324100"/>
          <p14:tracePt t="4211" x="2349500" y="2330450"/>
          <p14:tracePt t="4218" x="2362200" y="2336800"/>
          <p14:tracePt t="4225" x="2368550" y="2336800"/>
          <p14:tracePt t="4232" x="2374900" y="2336800"/>
          <p14:tracePt t="4239" x="2381250" y="2343150"/>
          <p14:tracePt t="4246" x="2387600" y="2343150"/>
          <p14:tracePt t="4253" x="2393950" y="2343150"/>
          <p14:tracePt t="4504" x="2387600" y="2343150"/>
          <p14:tracePt t="4508" x="2381250" y="2343150"/>
          <p14:tracePt t="4511" x="2374900" y="2343150"/>
          <p14:tracePt t="4517" x="2355850" y="2343150"/>
          <p14:tracePt t="4524" x="2336800" y="2343150"/>
          <p14:tracePt t="4531" x="2311400" y="2343150"/>
          <p14:tracePt t="4538" x="2286000" y="2343150"/>
          <p14:tracePt t="4545" x="2273300" y="2343150"/>
          <p14:tracePt t="4552" x="2254250" y="2343150"/>
          <p14:tracePt t="4559" x="2235200" y="2349500"/>
          <p14:tracePt t="4566" x="2222500" y="2349500"/>
          <p14:tracePt t="4573" x="2209800" y="2355850"/>
          <p14:tracePt t="4579" x="2190750" y="2362200"/>
          <p14:tracePt t="4586" x="2171700" y="2368550"/>
          <p14:tracePt t="4593" x="2152650" y="2374900"/>
          <p14:tracePt t="4600" x="2127250" y="2387600"/>
          <p14:tracePt t="4607" x="2101850" y="2393950"/>
          <p14:tracePt t="4614" x="2082800" y="2413000"/>
          <p14:tracePt t="4621" x="2063750" y="2425700"/>
          <p14:tracePt t="4628" x="2044700" y="2444750"/>
          <p14:tracePt t="4635" x="2025650" y="2470150"/>
          <p14:tracePt t="4642" x="2006600" y="2501900"/>
          <p14:tracePt t="4649" x="1993900" y="2533650"/>
          <p14:tracePt t="4656" x="1987550" y="2565400"/>
          <p14:tracePt t="4663" x="1981200" y="2609850"/>
          <p14:tracePt t="4670" x="1981200" y="2647950"/>
          <p14:tracePt t="4677" x="1981200" y="2679700"/>
          <p14:tracePt t="4684" x="1981200" y="2724150"/>
          <p14:tracePt t="4691" x="2000250" y="2768600"/>
          <p14:tracePt t="4698" x="2012950" y="2806700"/>
          <p14:tracePt t="4705" x="2032000" y="2838450"/>
          <p14:tracePt t="4711" x="2051050" y="2870200"/>
          <p14:tracePt t="4718" x="2082800" y="2901950"/>
          <p14:tracePt t="4725" x="2108200" y="2933700"/>
          <p14:tracePt t="4732" x="2146300" y="2952750"/>
          <p14:tracePt t="4739" x="2184400" y="2971800"/>
          <p14:tracePt t="4746" x="2222500" y="2990850"/>
          <p14:tracePt t="4753" x="2273300" y="3003550"/>
          <p14:tracePt t="4760" x="2305050" y="3009900"/>
          <p14:tracePt t="4767" x="2343150" y="3016250"/>
          <p14:tracePt t="4774" x="2387600" y="3022600"/>
          <p14:tracePt t="4781" x="2425700" y="3022600"/>
          <p14:tracePt t="4788" x="2463800" y="3022600"/>
          <p14:tracePt t="4795" x="2508250" y="3022600"/>
          <p14:tracePt t="4802" x="2559050" y="3022600"/>
          <p14:tracePt t="4809" x="2609850" y="3022600"/>
          <p14:tracePt t="4816" x="2654300" y="3022600"/>
          <p14:tracePt t="4823" x="2698750" y="3022600"/>
          <p14:tracePt t="4829" x="2749550" y="3022600"/>
          <p14:tracePt t="4836" x="2794000" y="3022600"/>
          <p14:tracePt t="4843" x="2844800" y="3028950"/>
          <p14:tracePt t="4850" x="2895600" y="3028950"/>
          <p14:tracePt t="4857" x="2946400" y="3028950"/>
          <p14:tracePt t="4864" x="2990850" y="3028950"/>
          <p14:tracePt t="4871" x="3035300" y="3028950"/>
          <p14:tracePt t="4878" x="3067050" y="3028950"/>
          <p14:tracePt t="4885" x="3098800" y="3016250"/>
          <p14:tracePt t="4892" x="3111500" y="3009900"/>
          <p14:tracePt t="4899" x="3124200" y="2997200"/>
          <p14:tracePt t="4906" x="3130550" y="2984500"/>
          <p14:tracePt t="4913" x="3136900" y="2965450"/>
          <p14:tracePt t="4920" x="3136900" y="2952750"/>
          <p14:tracePt t="4927" x="3136900" y="2933700"/>
          <p14:tracePt t="4934" x="3130550" y="2914650"/>
          <p14:tracePt t="4941" x="3117850" y="2895600"/>
          <p14:tracePt t="4948" x="3105150" y="2882900"/>
          <p14:tracePt t="4955" x="3098800" y="2870200"/>
          <p14:tracePt t="4961" x="3092450" y="2857500"/>
          <p14:tracePt t="4968" x="3086100" y="2851150"/>
          <p14:tracePt t="4975" x="3079750" y="2838450"/>
          <p14:tracePt t="4982" x="3079750" y="2832100"/>
          <p14:tracePt t="4989" x="3067050" y="2825750"/>
          <p14:tracePt t="4996" x="3060700" y="2819400"/>
          <p14:tracePt t="5003" x="3054350" y="2806700"/>
          <p14:tracePt t="5010" x="3035300" y="2800350"/>
          <p14:tracePt t="5017" x="3016250" y="2787650"/>
          <p14:tracePt t="5024" x="2997200" y="2774950"/>
          <p14:tracePt t="5031" x="2965450" y="2762250"/>
          <p14:tracePt t="5038" x="2927350" y="2749550"/>
          <p14:tracePt t="5045" x="2882900" y="2736850"/>
          <p14:tracePt t="5052" x="2844800" y="2730500"/>
          <p14:tracePt t="5059" x="2800350" y="2730500"/>
          <p14:tracePt t="5066" x="2768600" y="2730500"/>
          <p14:tracePt t="5073" x="2749550" y="2730500"/>
          <p14:tracePt t="5079" x="2736850" y="2730500"/>
          <p14:tracePt t="5086" x="2724150" y="2730500"/>
          <p14:tracePt t="5093" x="2711450" y="2730500"/>
          <p14:tracePt t="5100" x="2705100" y="2730500"/>
          <p14:tracePt t="5107" x="2698750" y="2730500"/>
          <p14:tracePt t="5114" x="2692400" y="2736850"/>
          <p14:tracePt t="5121" x="2686050" y="2736850"/>
          <p14:tracePt t="5135" x="2679700" y="2736850"/>
          <p14:tracePt t="5142" x="2679700" y="2743200"/>
          <p14:tracePt t="5279" x="2673350" y="2743200"/>
          <p14:tracePt t="5456" x="2679700" y="2749550"/>
          <p14:tracePt t="5457" x="2686050" y="2749550"/>
          <p14:tracePt t="5461" x="2698750" y="2762250"/>
          <p14:tracePt t="5468" x="2768600" y="2800350"/>
          <p14:tracePt t="5475" x="2844800" y="2832100"/>
          <p14:tracePt t="5482" x="2946400" y="2870200"/>
          <p14:tracePt t="5489" x="3111500" y="2914650"/>
          <p14:tracePt t="5496" x="3282950" y="2959100"/>
          <p14:tracePt t="5497" x="3314700" y="2965450"/>
          <p14:tracePt t="5503" x="3486150" y="3009900"/>
          <p14:tracePt t="5510" x="3752850" y="3060700"/>
          <p14:tracePt t="5517" x="4070350" y="3111500"/>
          <p14:tracePt t="5524" x="4343400" y="3162300"/>
          <p14:tracePt t="5531" x="4749800" y="3238500"/>
          <p14:tracePt t="5538" x="5124450" y="3302000"/>
          <p14:tracePt t="5545" x="5511800" y="3371850"/>
          <p14:tracePt t="5552" x="5854700" y="3429000"/>
          <p14:tracePt t="5559" x="6242050" y="3479800"/>
          <p14:tracePt t="5566" x="6521450" y="3517900"/>
          <p14:tracePt t="5573" x="6832600" y="3549650"/>
          <p14:tracePt t="5579" x="7105650" y="3581400"/>
          <p14:tracePt t="5586" x="7353300" y="3606800"/>
          <p14:tracePt t="5593" x="7531100" y="3619500"/>
          <p14:tracePt t="5600" x="7708900" y="3632200"/>
          <p14:tracePt t="5607" x="7842250" y="3644900"/>
          <p14:tracePt t="5614" x="7969250" y="3651250"/>
          <p14:tracePt t="5621" x="8070850" y="3651250"/>
          <p14:tracePt t="5628" x="8134350" y="3651250"/>
          <p14:tracePt t="5635" x="8197850" y="3651250"/>
          <p14:tracePt t="5642" x="8242300" y="3651250"/>
          <p14:tracePt t="5649" x="8274050" y="3651250"/>
          <p14:tracePt t="5656" x="8293100" y="3651250"/>
          <p14:tracePt t="5663" x="8305800" y="3651250"/>
          <p14:tracePt t="5670" x="8318500" y="3651250"/>
          <p14:tracePt t="5677" x="8324850" y="3651250"/>
          <p14:tracePt t="5684" x="8331200" y="3651250"/>
          <p14:tracePt t="5726" x="8337550" y="3651250"/>
          <p14:tracePt t="5733" x="8337550" y="3644900"/>
          <p14:tracePt t="5742" x="8343900" y="3644900"/>
          <p14:tracePt t="5749" x="8350250" y="3644900"/>
          <p14:tracePt t="5751" x="8350250" y="3638550"/>
          <p14:tracePt t="5753" x="8356600" y="3638550"/>
          <p14:tracePt t="5760" x="8362950" y="3632200"/>
          <p14:tracePt t="5767" x="8369300" y="3632200"/>
          <p14:tracePt t="5774" x="8375650" y="3625850"/>
          <p14:tracePt t="5781" x="8382000" y="3619500"/>
          <p14:tracePt t="5788" x="8388350" y="3613150"/>
          <p14:tracePt t="5795" x="8401050" y="3606800"/>
          <p14:tracePt t="5802" x="8407400" y="3600450"/>
          <p14:tracePt t="5809" x="8413750" y="3594100"/>
          <p14:tracePt t="5816" x="8420100" y="3587750"/>
          <p14:tracePt t="5823" x="8426450" y="3581400"/>
          <p14:tracePt t="5829" x="8439150" y="3575050"/>
          <p14:tracePt t="5836" x="8445500" y="3568700"/>
          <p14:tracePt t="5843" x="8445500" y="3562350"/>
          <p14:tracePt t="5850" x="8451850" y="3549650"/>
          <p14:tracePt t="5857" x="8458200" y="3543300"/>
          <p14:tracePt t="5864" x="8464550" y="3536950"/>
          <p14:tracePt t="5871" x="8470900" y="3530600"/>
          <p14:tracePt t="5878" x="8477250" y="3524250"/>
          <p14:tracePt t="5885" x="8477250" y="3517900"/>
          <p14:tracePt t="5892" x="8489950" y="3511550"/>
          <p14:tracePt t="5899" x="8489950" y="3498850"/>
          <p14:tracePt t="5906" x="8496300" y="3492500"/>
          <p14:tracePt t="5913" x="8502650" y="3486150"/>
          <p14:tracePt t="5920" x="8509000" y="3473450"/>
          <p14:tracePt t="5927" x="8515350" y="3467100"/>
          <p14:tracePt t="5934" x="8521700" y="3460750"/>
          <p14:tracePt t="5941" x="8521700" y="3454400"/>
          <p14:tracePt t="5948" x="8528050" y="3448050"/>
          <p14:tracePt t="5955" x="8528050" y="3441700"/>
          <p14:tracePt t="5961" x="8528050" y="3435350"/>
          <p14:tracePt t="5968" x="8528050" y="3429000"/>
          <p14:tracePt t="5975" x="8528050" y="3422650"/>
          <p14:tracePt t="5982" x="8528050" y="3409950"/>
          <p14:tracePt t="5989" x="8534400" y="3397250"/>
          <p14:tracePt t="5996" x="8540750" y="3390900"/>
          <p14:tracePt t="6003" x="8540750" y="3384550"/>
          <p14:tracePt t="6010" x="8540750" y="3371850"/>
          <p14:tracePt t="6017" x="8547100" y="3365500"/>
          <p14:tracePt t="6024" x="8547100" y="3359150"/>
          <p14:tracePt t="6031" x="8547100" y="3352800"/>
          <p14:tracePt t="6038" x="8553450" y="3352800"/>
          <p14:tracePt t="6045" x="8553450" y="3346450"/>
          <p14:tracePt t="6052" x="8553450" y="3340100"/>
          <p14:tracePt t="6059" x="8553450" y="3333750"/>
          <p14:tracePt t="6073" x="8553450" y="3327400"/>
          <p14:tracePt t="6079" x="8547100" y="3321050"/>
          <p14:tracePt t="6086" x="8534400" y="3308350"/>
          <p14:tracePt t="6093" x="8528050" y="3302000"/>
          <p14:tracePt t="6100" x="8515350" y="3289300"/>
          <p14:tracePt t="6107" x="8502650" y="3282950"/>
          <p14:tracePt t="6114" x="8483600" y="3270250"/>
          <p14:tracePt t="6121" x="8470900" y="3257550"/>
          <p14:tracePt t="6128" x="8451850" y="3244850"/>
          <p14:tracePt t="6135" x="8432800" y="3238500"/>
          <p14:tracePt t="6142" x="8420100" y="3225800"/>
          <p14:tracePt t="6149" x="8401050" y="3219450"/>
          <p14:tracePt t="6156" x="8382000" y="3206750"/>
          <p14:tracePt t="6163" x="8356600" y="3200400"/>
          <p14:tracePt t="6170" x="8331200" y="3187700"/>
          <p14:tracePt t="6177" x="8299450" y="3181350"/>
          <p14:tracePt t="6184" x="8261350" y="3168650"/>
          <p14:tracePt t="6191" x="8235950" y="3162300"/>
          <p14:tracePt t="6198" x="8191500" y="3155950"/>
          <p14:tracePt t="6205" x="8159750" y="3143250"/>
          <p14:tracePt t="6211" x="8128000" y="3143250"/>
          <p14:tracePt t="6218" x="8096250" y="3136900"/>
          <p14:tracePt t="6225" x="8058150" y="3130550"/>
          <p14:tracePt t="6232" x="8026400" y="3130550"/>
          <p14:tracePt t="6239" x="7994650" y="3124200"/>
          <p14:tracePt t="6246" x="7956550" y="3117850"/>
          <p14:tracePt t="6253" x="7918450" y="3111500"/>
          <p14:tracePt t="6260" x="7874000" y="3111500"/>
          <p14:tracePt t="6267" x="7823200" y="3098800"/>
          <p14:tracePt t="6274" x="7766050" y="3092450"/>
          <p14:tracePt t="6281" x="7702550" y="3086100"/>
          <p14:tracePt t="6288" x="7645400" y="3079750"/>
          <p14:tracePt t="6295" x="7588250" y="3079750"/>
          <p14:tracePt t="6302" x="7537450" y="3079750"/>
          <p14:tracePt t="6309" x="7499350" y="3079750"/>
          <p14:tracePt t="6316" x="7454900" y="3079750"/>
          <p14:tracePt t="6323" x="7423150" y="3086100"/>
          <p14:tracePt t="6329" x="7391400" y="3098800"/>
          <p14:tracePt t="6336" x="7353300" y="3111500"/>
          <p14:tracePt t="6343" x="7315200" y="3130550"/>
          <p14:tracePt t="6350" x="7283450" y="3143250"/>
          <p14:tracePt t="6357" x="7251700" y="3162300"/>
          <p14:tracePt t="6364" x="7219950" y="3181350"/>
          <p14:tracePt t="6371" x="7188200" y="3206750"/>
          <p14:tracePt t="6378" x="7156450" y="3225800"/>
          <p14:tracePt t="6385" x="7124700" y="3251200"/>
          <p14:tracePt t="6392" x="7099300" y="3270250"/>
          <p14:tracePt t="6399" x="7067550" y="3289300"/>
          <p14:tracePt t="6406" x="7042150" y="3308350"/>
          <p14:tracePt t="6413" x="7016750" y="3333750"/>
          <p14:tracePt t="6420" x="7004050" y="3352800"/>
          <p14:tracePt t="6427" x="6985000" y="3371850"/>
          <p14:tracePt t="6434" x="6972300" y="3397250"/>
          <p14:tracePt t="6441" x="6959600" y="3422650"/>
          <p14:tracePt t="6448" x="6953250" y="3448050"/>
          <p14:tracePt t="6455" x="6946900" y="3486150"/>
          <p14:tracePt t="6461" x="6946900" y="3511550"/>
          <p14:tracePt t="6468" x="6946900" y="3536950"/>
          <p14:tracePt t="6475" x="6946900" y="3575050"/>
          <p14:tracePt t="6482" x="6953250" y="3613150"/>
          <p14:tracePt t="6489" x="6965950" y="3644900"/>
          <p14:tracePt t="6496" x="6978650" y="3683000"/>
          <p14:tracePt t="6503" x="6997700" y="3714750"/>
          <p14:tracePt t="6510" x="7023100" y="3752850"/>
          <p14:tracePt t="6517" x="7054850" y="3797300"/>
          <p14:tracePt t="6524" x="7099300" y="3835400"/>
          <p14:tracePt t="6531" x="7131050" y="3873500"/>
          <p14:tracePt t="6538" x="7188200" y="3917950"/>
          <p14:tracePt t="6545" x="7226300" y="3956050"/>
          <p14:tracePt t="6552" x="7264400" y="3987800"/>
          <p14:tracePt t="6559" x="7302500" y="4013200"/>
          <p14:tracePt t="6566" x="7327900" y="4038600"/>
          <p14:tracePt t="6573" x="7359650" y="4070350"/>
          <p14:tracePt t="6579" x="7385050" y="4089400"/>
          <p14:tracePt t="6586" x="7416800" y="4108450"/>
          <p14:tracePt t="6593" x="7448550" y="4127500"/>
          <p14:tracePt t="6600" x="7486650" y="4146550"/>
          <p14:tracePt t="6607" x="7518400" y="4165600"/>
          <p14:tracePt t="6614" x="7556500" y="4178300"/>
          <p14:tracePt t="6621" x="7594600" y="4197350"/>
          <p14:tracePt t="6628" x="7632700" y="4216400"/>
          <p14:tracePt t="6635" x="7670800" y="4229100"/>
          <p14:tracePt t="6642" x="7708900" y="4241800"/>
          <p14:tracePt t="6649" x="7747000" y="4254500"/>
          <p14:tracePt t="6656" x="7772400" y="4260850"/>
          <p14:tracePt t="6663" x="7797800" y="4273550"/>
          <p14:tracePt t="6670" x="7823200" y="4279900"/>
          <p14:tracePt t="6677" x="7842250" y="4286250"/>
          <p14:tracePt t="6684" x="7854950" y="4292600"/>
          <p14:tracePt t="6691" x="7874000" y="4298950"/>
          <p14:tracePt t="6698" x="7880350" y="4298950"/>
          <p14:tracePt t="6704" x="7886700" y="4305300"/>
          <p14:tracePt t="6718" x="7893050" y="4305300"/>
          <p14:tracePt t="6725" x="7899400" y="4305300"/>
          <p14:tracePt t="6732" x="7905750" y="4305300"/>
          <p14:tracePt t="6739" x="7912100" y="4305300"/>
          <p14:tracePt t="6746" x="7912100" y="4311650"/>
          <p14:tracePt t="6753" x="7918450" y="4311650"/>
          <p14:tracePt t="6760" x="7924800" y="4311650"/>
          <p14:tracePt t="6768" x="7931150" y="4311650"/>
          <p14:tracePt t="6777" x="7931150" y="4318000"/>
          <p14:tracePt t="6781" x="7937500" y="4324350"/>
          <p14:tracePt t="6791" x="7943850" y="4324350"/>
          <p14:tracePt t="6801" x="7950200" y="4324350"/>
          <p14:tracePt t="6819" x="7956550" y="4324350"/>
          <p14:tracePt t="6833" x="7962900" y="4324350"/>
          <p14:tracePt t="6849" x="7969250" y="4324350"/>
          <p14:tracePt t="6856" x="7969250" y="4330700"/>
          <p14:tracePt t="6860" x="7975600" y="4330700"/>
          <p14:tracePt t="6901" x="7981950" y="4330700"/>
          <p14:tracePt t="7246" x="7988300" y="4330700"/>
          <p14:tracePt t="7261" x="7994650" y="4330700"/>
          <p14:tracePt t="7268" x="8001000" y="4330700"/>
          <p14:tracePt t="7278" x="8001000" y="4337050"/>
          <p14:tracePt t="7281" x="8007350" y="4337050"/>
          <p14:tracePt t="7290" x="8013700" y="4337050"/>
          <p14:tracePt t="7292" x="8013700" y="4343400"/>
          <p14:tracePt t="7295" x="8013700" y="4349750"/>
          <p14:tracePt t="7302" x="8026400" y="4356100"/>
          <p14:tracePt t="7309" x="8039100" y="4368800"/>
          <p14:tracePt t="7316" x="8058150" y="4368800"/>
          <p14:tracePt t="7691" x="8051800" y="4368800"/>
          <p14:tracePt t="7696" x="8051800" y="4362450"/>
          <p14:tracePt t="7709" x="8051800" y="4356100"/>
          <p14:tracePt t="7720" x="8051800" y="4349750"/>
          <p14:tracePt t="7727" x="8051800" y="4343400"/>
          <p14:tracePt t="7739" x="8058150" y="4337050"/>
          <p14:tracePt t="7749" x="8064500" y="4337050"/>
          <p14:tracePt t="7755" x="8070850" y="4337050"/>
          <p14:tracePt t="7821" x="8077200" y="4337050"/>
          <p14:tracePt t="7828" x="8083550" y="4337050"/>
          <p14:tracePt t="7839" x="8089900" y="4337050"/>
          <p14:tracePt t="7852" x="8089900" y="4343400"/>
          <p14:tracePt t="7855" x="8096250" y="4343400"/>
          <p14:tracePt t="7875" x="8096250" y="4349750"/>
          <p14:tracePt t="8195" x="8102600" y="4349750"/>
          <p14:tracePt t="8401" x="8102600" y="4356100"/>
          <p14:tracePt t="8420" x="8102600" y="436245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609600"/>
          </a:xfrm>
        </p:spPr>
        <p:txBody>
          <a:bodyPr/>
          <a:lstStyle/>
          <a:p>
            <a:r>
              <a:rPr lang="ko-KR" altLang="en-US" sz="1800" b="1" dirty="0"/>
              <a:t>프로젝트</a:t>
            </a:r>
            <a:r>
              <a:rPr lang="en-US" altLang="ko-KR" sz="1800" b="1" dirty="0"/>
              <a:t>(Project)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속성</a:t>
            </a:r>
            <a:r>
              <a:rPr lang="en-US" altLang="ko-KR" sz="1800" b="1" dirty="0"/>
              <a:t>(properties)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 err="1"/>
              <a:t>링커</a:t>
            </a:r>
            <a:r>
              <a:rPr lang="en-US" altLang="ko-KR" sz="1800" b="1" dirty="0"/>
              <a:t>(linker)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디버깅</a:t>
            </a:r>
            <a:r>
              <a:rPr lang="en-US" altLang="ko-KR" sz="1800" b="1" dirty="0"/>
              <a:t>(debugging)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디버그 정보 생성</a:t>
            </a:r>
            <a:r>
              <a:rPr lang="en-US" altLang="ko-KR" sz="1800" b="1" dirty="0"/>
              <a:t>(Generate Debug Info)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 </a:t>
            </a:r>
            <a:r>
              <a:rPr lang="ko-KR" altLang="en-US" sz="1800" b="1" dirty="0"/>
              <a:t>디버그 정보 생성</a:t>
            </a:r>
            <a:r>
              <a:rPr lang="en-US" altLang="ko-KR" sz="1800" b="1" dirty="0"/>
              <a:t>(/DEBUG) {Generate Debug Information(/DEBUG)}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12E112-6CA3-4CF6-AF36-174C7A27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355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63BD07-38FF-4E93-8B94-372B291C1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780" y="2001252"/>
            <a:ext cx="5919787" cy="4204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4673E9-BC7F-41F7-B072-5FFAB1791308}"/>
              </a:ext>
            </a:extLst>
          </p:cNvPr>
          <p:cNvSpPr/>
          <p:nvPr/>
        </p:nvSpPr>
        <p:spPr>
          <a:xfrm>
            <a:off x="6684190" y="2529304"/>
            <a:ext cx="1061994" cy="133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A6809AC-C6D5-4501-B112-95B7E11B9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02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49"/>
    </mc:Choice>
    <mc:Fallback>
      <p:transition spd="slow" advTm="19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3" x="4521200" y="3746500"/>
          <p14:tracePt t="547" x="4521200" y="3740150"/>
          <p14:tracePt t="549" x="4527550" y="3740150"/>
          <p14:tracePt t="552" x="4533900" y="3727450"/>
          <p14:tracePt t="559" x="4540250" y="3714750"/>
          <p14:tracePt t="566" x="4546600" y="3695700"/>
          <p14:tracePt t="573" x="4552950" y="3683000"/>
          <p14:tracePt t="580" x="4559300" y="3663950"/>
          <p14:tracePt t="587" x="4559300" y="3638550"/>
          <p14:tracePt t="594" x="4552950" y="3613150"/>
          <p14:tracePt t="601" x="4540250" y="3575050"/>
          <p14:tracePt t="608" x="4514850" y="3530600"/>
          <p14:tracePt t="615" x="4489450" y="3492500"/>
          <p14:tracePt t="622" x="4451350" y="3435350"/>
          <p14:tracePt t="629" x="4400550" y="3365500"/>
          <p14:tracePt t="629" x="4394200" y="3359150"/>
          <p14:tracePt t="636" x="4311650" y="3244850"/>
          <p14:tracePt t="642" x="4222750" y="3105150"/>
          <p14:tracePt t="649" x="4114800" y="2965450"/>
          <p14:tracePt t="656" x="4000500" y="2819400"/>
          <p14:tracePt t="663" x="3873500" y="2679700"/>
          <p14:tracePt t="670" x="3746500" y="2559050"/>
          <p14:tracePt t="677" x="3613150" y="2451100"/>
          <p14:tracePt t="684" x="3467100" y="2355850"/>
          <p14:tracePt t="691" x="3321050" y="2273300"/>
          <p14:tracePt t="698" x="3194050" y="2209800"/>
          <p14:tracePt t="705" x="3105150" y="2165350"/>
          <p14:tracePt t="712" x="3009900" y="2127250"/>
          <p14:tracePt t="719" x="2959100" y="2114550"/>
          <p14:tracePt t="726" x="2914650" y="2101850"/>
          <p14:tracePt t="733" x="2876550" y="2101850"/>
          <p14:tracePt t="740" x="2832100" y="2101850"/>
          <p14:tracePt t="747" x="2800350" y="2101850"/>
          <p14:tracePt t="754" x="2755900" y="2101850"/>
          <p14:tracePt t="761" x="2692400" y="2108200"/>
          <p14:tracePt t="767" x="2647950" y="2114550"/>
          <p14:tracePt t="774" x="2616200" y="2120900"/>
          <p14:tracePt t="1210" x="2616200" y="2127250"/>
          <p14:tracePt t="1224" x="2616200" y="2133600"/>
          <p14:tracePt t="1233" x="2609850" y="2133600"/>
          <p14:tracePt t="1235" x="2609850" y="2139950"/>
          <p14:tracePt t="1248" x="2603500" y="2139950"/>
          <p14:tracePt t="1249" x="2603500" y="2146300"/>
          <p14:tracePt t="1262" x="2603500" y="2152650"/>
          <p14:tracePt t="1268" x="2597150" y="2152650"/>
          <p14:tracePt t="1271" x="2590800" y="2152650"/>
          <p14:tracePt t="1275" x="2584450" y="2152650"/>
          <p14:tracePt t="1281" x="2578100" y="2159000"/>
          <p14:tracePt t="1295" x="2578100" y="2165350"/>
          <p14:tracePt t="1302" x="2578100" y="2171700"/>
          <p14:tracePt t="1420" x="2571750" y="2171700"/>
          <p14:tracePt t="1783" x="2578100" y="2171700"/>
          <p14:tracePt t="2483" x="2584450" y="2171700"/>
          <p14:tracePt t="2542" x="2584450" y="2178050"/>
          <p14:tracePt t="2547" x="2590800" y="2178050"/>
          <p14:tracePt t="2591" x="2597150" y="2178050"/>
          <p14:tracePt t="2615" x="2603500" y="2178050"/>
          <p14:tracePt t="2813" x="2609850" y="2178050"/>
          <p14:tracePt t="2865" x="2616200" y="2178050"/>
          <p14:tracePt t="2920" x="2616200" y="2184400"/>
          <p14:tracePt t="3149" x="2622550" y="2184400"/>
          <p14:tracePt t="3337" x="2628900" y="2184400"/>
          <p14:tracePt t="3387" x="2635250" y="2184400"/>
          <p14:tracePt t="3517" x="2641600" y="2184400"/>
          <p14:tracePt t="3524" x="2641600" y="2190750"/>
          <p14:tracePt t="3537" x="2647950" y="2190750"/>
          <p14:tracePt t="3543" x="2647950" y="2197100"/>
          <p14:tracePt t="3544" x="2654300" y="2197100"/>
          <p14:tracePt t="3546" x="2660650" y="2197100"/>
          <p14:tracePt t="3552" x="2679700" y="2203450"/>
          <p14:tracePt t="3559" x="2730500" y="2222500"/>
          <p14:tracePt t="3566" x="2825750" y="2247900"/>
          <p14:tracePt t="3573" x="2952750" y="2266950"/>
          <p14:tracePt t="3580" x="3117850" y="2286000"/>
          <p14:tracePt t="3587" x="3346450" y="2317750"/>
          <p14:tracePt t="3594" x="3575050" y="2336800"/>
          <p14:tracePt t="3601" x="3854450" y="2349500"/>
          <p14:tracePt t="3608" x="4121150" y="2355850"/>
          <p14:tracePt t="3615" x="4318000" y="2355850"/>
          <p14:tracePt t="3622" x="4521200" y="2362200"/>
          <p14:tracePt t="3629" x="4724400" y="2362200"/>
          <p14:tracePt t="3629" x="4749800" y="2362200"/>
          <p14:tracePt t="3636" x="4864100" y="2368550"/>
          <p14:tracePt t="3642" x="4965700" y="2368550"/>
          <p14:tracePt t="3649" x="5054600" y="2368550"/>
          <p14:tracePt t="3656" x="5111750" y="2368550"/>
          <p14:tracePt t="3663" x="5149850" y="2374900"/>
          <p14:tracePt t="3670" x="5175250" y="2374900"/>
          <p14:tracePt t="3677" x="5187950" y="2374900"/>
          <p14:tracePt t="3715" x="5194300" y="2374900"/>
          <p14:tracePt t="3752" x="5200650" y="2374900"/>
          <p14:tracePt t="3756" x="5200650" y="2368550"/>
          <p14:tracePt t="3760" x="5200650" y="2362200"/>
          <p14:tracePt t="3762" x="5207000" y="2362200"/>
          <p14:tracePt t="3767" x="5207000" y="2355850"/>
          <p14:tracePt t="3774" x="5213350" y="2349500"/>
          <p14:tracePt t="3781" x="5219700" y="2336800"/>
          <p14:tracePt t="3788" x="5226050" y="2324100"/>
          <p14:tracePt t="3795" x="5232400" y="2317750"/>
          <p14:tracePt t="3802" x="5232400" y="2311400"/>
          <p14:tracePt t="3809" x="5238750" y="2305050"/>
          <p14:tracePt t="3823" x="5245100" y="2298700"/>
          <p14:tracePt t="3874" x="5251450" y="2298700"/>
          <p14:tracePt t="3881" x="5257800" y="2292350"/>
          <p14:tracePt t="3884" x="5257800" y="2286000"/>
          <p14:tracePt t="3887" x="5264150" y="2286000"/>
          <p14:tracePt t="3892" x="5270500" y="2279650"/>
          <p14:tracePt t="3899" x="5276850" y="2266950"/>
          <p14:tracePt t="3906" x="5283200" y="2254250"/>
          <p14:tracePt t="3913" x="5295900" y="2247900"/>
          <p14:tracePt t="3920" x="5295900" y="2235200"/>
          <p14:tracePt t="3927" x="5302250" y="2228850"/>
          <p14:tracePt t="3934" x="5302250" y="2222500"/>
          <p14:tracePt t="3941" x="5308600" y="2216150"/>
          <p14:tracePt t="3948" x="5308600" y="2209800"/>
          <p14:tracePt t="3955" x="5308600" y="2203450"/>
          <p14:tracePt t="3962" x="5314950" y="2203450"/>
          <p14:tracePt t="3976" x="5321300" y="2197100"/>
          <p14:tracePt t="3990" x="5327650" y="2197100"/>
          <p14:tracePt t="3997" x="5334000" y="2197100"/>
          <p14:tracePt t="4004" x="5340350" y="2190750"/>
          <p14:tracePt t="4011" x="5353050" y="2190750"/>
          <p14:tracePt t="4017" x="5365750" y="2190750"/>
          <p14:tracePt t="4024" x="5384800" y="2184400"/>
          <p14:tracePt t="4031" x="5397500" y="2178050"/>
          <p14:tracePt t="4038" x="5422900" y="2178050"/>
          <p14:tracePt t="4045" x="5448300" y="2171700"/>
          <p14:tracePt t="4052" x="5467350" y="2171700"/>
          <p14:tracePt t="4059" x="5499100" y="2165350"/>
          <p14:tracePt t="4066" x="5524500" y="2165350"/>
          <p14:tracePt t="4073" x="5562600" y="2159000"/>
          <p14:tracePt t="4080" x="5588000" y="2152650"/>
          <p14:tracePt t="4087" x="5619750" y="2152650"/>
          <p14:tracePt t="4094" x="5651500" y="2146300"/>
          <p14:tracePt t="4101" x="5689600" y="2146300"/>
          <p14:tracePt t="4108" x="5727700" y="2139950"/>
          <p14:tracePt t="4115" x="5746750" y="2139950"/>
          <p14:tracePt t="4122" x="5778500" y="2133600"/>
          <p14:tracePt t="4129" x="5810250" y="2127250"/>
          <p14:tracePt t="4129" x="5816600" y="2127250"/>
          <p14:tracePt t="4136" x="5835650" y="2127250"/>
          <p14:tracePt t="4142" x="5861050" y="2127250"/>
          <p14:tracePt t="4149" x="5886450" y="2127250"/>
          <p14:tracePt t="4156" x="5911850" y="2127250"/>
          <p14:tracePt t="4163" x="5930900" y="2127250"/>
          <p14:tracePt t="4170" x="5949950" y="2127250"/>
          <p14:tracePt t="4177" x="5969000" y="2120900"/>
          <p14:tracePt t="4184" x="5988050" y="2120900"/>
          <p14:tracePt t="4191" x="6007100" y="2120900"/>
          <p14:tracePt t="4198" x="6026150" y="2114550"/>
          <p14:tracePt t="4205" x="6038850" y="2114550"/>
          <p14:tracePt t="4212" x="6051550" y="2114550"/>
          <p14:tracePt t="4219" x="6057900" y="2114550"/>
          <p14:tracePt t="4226" x="6064250" y="2114550"/>
          <p14:tracePt t="4233" x="6070600" y="2114550"/>
          <p14:tracePt t="4240" x="6076950" y="2114550"/>
          <p14:tracePt t="4247" x="6083300" y="2114550"/>
          <p14:tracePt t="4261" x="6096000" y="2114550"/>
          <p14:tracePt t="4267" x="6102350" y="2114550"/>
          <p14:tracePt t="4274" x="6121400" y="2114550"/>
          <p14:tracePt t="4281" x="6134100" y="2114550"/>
          <p14:tracePt t="4288" x="6153150" y="2114550"/>
          <p14:tracePt t="4295" x="6172200" y="2114550"/>
          <p14:tracePt t="4302" x="6184900" y="2114550"/>
          <p14:tracePt t="4309" x="6197600" y="2114550"/>
          <p14:tracePt t="4316" x="6203950" y="2114550"/>
          <p14:tracePt t="4323" x="6210300" y="2114550"/>
          <p14:tracePt t="4330" x="6210300" y="2108200"/>
          <p14:tracePt t="4544" x="6203950" y="2108200"/>
          <p14:tracePt t="4552" x="6197600" y="2108200"/>
          <p14:tracePt t="4556" x="6197600" y="2114550"/>
          <p14:tracePt t="4560" x="6191250" y="2114550"/>
          <p14:tracePt t="4567" x="6184900" y="2120900"/>
          <p14:tracePt t="4573" x="6178550" y="2120900"/>
          <p14:tracePt t="4580" x="6172200" y="2133600"/>
          <p14:tracePt t="4587" x="6165850" y="2139950"/>
          <p14:tracePt t="4594" x="6153150" y="2152650"/>
          <p14:tracePt t="4601" x="6146800" y="2165350"/>
          <p14:tracePt t="4608" x="6134100" y="2178050"/>
          <p14:tracePt t="4615" x="6121400" y="2197100"/>
          <p14:tracePt t="4622" x="6108700" y="2209800"/>
          <p14:tracePt t="4629" x="6096000" y="2228850"/>
          <p14:tracePt t="4629" x="6089650" y="2228850"/>
          <p14:tracePt t="4636" x="6076950" y="2247900"/>
          <p14:tracePt t="4642" x="6057900" y="2273300"/>
          <p14:tracePt t="4649" x="6038850" y="2292350"/>
          <p14:tracePt t="4656" x="6000750" y="2330450"/>
          <p14:tracePt t="4663" x="5975350" y="2362200"/>
          <p14:tracePt t="4670" x="5943600" y="2387600"/>
          <p14:tracePt t="4677" x="5911850" y="2419350"/>
          <p14:tracePt t="4684" x="5867400" y="2463800"/>
          <p14:tracePt t="4691" x="5822950" y="2495550"/>
          <p14:tracePt t="4698" x="5784850" y="2533650"/>
          <p14:tracePt t="4705" x="5746750" y="2578100"/>
          <p14:tracePt t="4712" x="5708650" y="2616200"/>
          <p14:tracePt t="4719" x="5676900" y="2654300"/>
          <p14:tracePt t="4726" x="5638800" y="2692400"/>
          <p14:tracePt t="4733" x="5607050" y="2736850"/>
          <p14:tracePt t="4740" x="5575300" y="2762250"/>
          <p14:tracePt t="4747" x="5549900" y="2787650"/>
          <p14:tracePt t="4754" x="5524500" y="2825750"/>
          <p14:tracePt t="4761" x="5492750" y="2857500"/>
          <p14:tracePt t="4767" x="5473700" y="2882900"/>
          <p14:tracePt t="4774" x="5448300" y="2901950"/>
          <p14:tracePt t="4781" x="5429250" y="2927350"/>
          <p14:tracePt t="4788" x="5416550" y="2940050"/>
          <p14:tracePt t="4795" x="5391150" y="2959100"/>
          <p14:tracePt t="4802" x="5378450" y="2978150"/>
          <p14:tracePt t="4809" x="5365750" y="2990850"/>
          <p14:tracePt t="4816" x="5353050" y="3009900"/>
          <p14:tracePt t="4823" x="5340350" y="3022600"/>
          <p14:tracePt t="4830" x="5334000" y="3035300"/>
          <p14:tracePt t="4837" x="5327650" y="3048000"/>
          <p14:tracePt t="4844" x="5321300" y="3060700"/>
          <p14:tracePt t="4851" x="5314950" y="3073400"/>
          <p14:tracePt t="4858" x="5314950" y="3086100"/>
          <p14:tracePt t="4865" x="5314950" y="3098800"/>
          <p14:tracePt t="4872" x="5308600" y="3105150"/>
          <p14:tracePt t="4879" x="5308600" y="3117850"/>
          <p14:tracePt t="4886" x="5308600" y="3130550"/>
          <p14:tracePt t="4892" x="5314950" y="3136900"/>
          <p14:tracePt t="4899" x="5327650" y="3143250"/>
          <p14:tracePt t="4906" x="5334000" y="3149600"/>
          <p14:tracePt t="5226" x="5340350" y="3149600"/>
          <p14:tracePt t="5231" x="5346700" y="3149600"/>
          <p14:tracePt t="5236" x="5346700" y="3143250"/>
          <p14:tracePt t="5240" x="5346700" y="3136900"/>
          <p14:tracePt t="5251" x="5346700" y="3130550"/>
          <p14:tracePt t="5254" x="5346700" y="3124200"/>
          <p14:tracePt t="5262" x="5353050" y="3117850"/>
          <p14:tracePt t="5267" x="5365750" y="3111500"/>
          <p14:tracePt t="5274" x="5372100" y="3111500"/>
          <p14:tracePt t="5281" x="5378450" y="3124200"/>
          <p14:tracePt t="5288" x="5391150" y="3130550"/>
          <p14:tracePt t="5295" x="5397500" y="3130550"/>
          <p14:tracePt t="5302" x="5403850" y="3136900"/>
          <p14:tracePt t="5309" x="5410200" y="3143250"/>
          <p14:tracePt t="5316" x="5416550" y="3149600"/>
          <p14:tracePt t="5323" x="5422900" y="3155950"/>
          <p14:tracePt t="5330" x="5422900" y="3162300"/>
          <p14:tracePt t="5337" x="5429250" y="3168650"/>
          <p14:tracePt t="5344" x="5441950" y="3175000"/>
          <p14:tracePt t="5351" x="5441950" y="3181350"/>
          <p14:tracePt t="5358" x="5448300" y="3181350"/>
          <p14:tracePt t="5365" x="5454650" y="3187700"/>
          <p14:tracePt t="5372" x="5454650" y="3194050"/>
          <p14:tracePt t="5386" x="5467350" y="3194050"/>
          <p14:tracePt t="5392" x="5467350" y="3200400"/>
          <p14:tracePt t="5399" x="5473700" y="3200400"/>
          <p14:tracePt t="5413" x="5480050" y="3206750"/>
          <p14:tracePt t="5420" x="5486400" y="3206750"/>
          <p14:tracePt t="5434" x="5492750" y="3206750"/>
          <p14:tracePt t="5443" x="5499100" y="3206750"/>
          <p14:tracePt t="5448" x="5499100" y="3213100"/>
          <p14:tracePt t="5471" x="5505450" y="3213100"/>
          <p14:tracePt t="5578" x="5505450" y="3219450"/>
          <p14:tracePt t="5605" x="5505450" y="3225800"/>
          <p14:tracePt t="5630" x="5511800" y="3225800"/>
          <p14:tracePt t="5639" x="5511800" y="3232150"/>
          <p14:tracePt t="6556" x="5511800" y="3238500"/>
          <p14:tracePt t="6567" x="5511800" y="3244850"/>
          <p14:tracePt t="6570" x="5505450" y="3244850"/>
          <p14:tracePt t="6579" x="5505450" y="3251200"/>
          <p14:tracePt t="6584" x="5499100" y="3251200"/>
          <p14:tracePt t="6590" x="5492750" y="3251200"/>
          <p14:tracePt t="6594" x="5492750" y="3257550"/>
          <p14:tracePt t="6602" x="5486400" y="3257550"/>
          <p14:tracePt t="6608" x="5486400" y="3263900"/>
          <p14:tracePt t="6615" x="5480050" y="3270250"/>
          <p14:tracePt t="6622" x="5473700" y="3276600"/>
          <p14:tracePt t="6629" x="5461000" y="3276600"/>
          <p14:tracePt t="6636" x="5454650" y="3282950"/>
          <p14:tracePt t="6642" x="5448300" y="3289300"/>
          <p14:tracePt t="6649" x="5435600" y="3295650"/>
          <p14:tracePt t="6656" x="5429250" y="3302000"/>
          <p14:tracePt t="6663" x="5422900" y="3308350"/>
          <p14:tracePt t="6670" x="5410200" y="3321050"/>
          <p14:tracePt t="6677" x="5397500" y="3333750"/>
          <p14:tracePt t="6684" x="5378450" y="3346450"/>
          <p14:tracePt t="6691" x="5353050" y="3365500"/>
          <p14:tracePt t="6698" x="5327650" y="3384550"/>
          <p14:tracePt t="6705" x="5295900" y="3403600"/>
          <p14:tracePt t="6712" x="5264150" y="3422650"/>
          <p14:tracePt t="6719" x="5238750" y="3441700"/>
          <p14:tracePt t="6726" x="5207000" y="3467100"/>
          <p14:tracePt t="6733" x="5181600" y="3479800"/>
          <p14:tracePt t="6740" x="5162550" y="3492500"/>
          <p14:tracePt t="6747" x="5137150" y="3511550"/>
          <p14:tracePt t="6754" x="5118100" y="3524250"/>
          <p14:tracePt t="6761" x="5092700" y="3536950"/>
          <p14:tracePt t="6767" x="5073650" y="3549650"/>
          <p14:tracePt t="6774" x="5048250" y="3562350"/>
          <p14:tracePt t="6781" x="5022850" y="3568700"/>
          <p14:tracePt t="6788" x="5003800" y="3581400"/>
          <p14:tracePt t="6795" x="4972050" y="3594100"/>
          <p14:tracePt t="6802" x="4946650" y="3600450"/>
          <p14:tracePt t="6809" x="4908550" y="3613150"/>
          <p14:tracePt t="6816" x="4876800" y="3625850"/>
          <p14:tracePt t="6823" x="4838700" y="3632200"/>
          <p14:tracePt t="6830" x="4800600" y="3638550"/>
          <p14:tracePt t="6837" x="4762500" y="3644900"/>
          <p14:tracePt t="6844" x="4730750" y="3644900"/>
          <p14:tracePt t="6851" x="4699000" y="3651250"/>
          <p14:tracePt t="6858" x="4673600" y="3651250"/>
          <p14:tracePt t="6865" x="4660900" y="3651250"/>
          <p14:tracePt t="6872" x="4641850" y="3657600"/>
          <p14:tracePt t="6879" x="4629150" y="3657600"/>
          <p14:tracePt t="6885" x="4616450" y="3663950"/>
          <p14:tracePt t="6892" x="4603750" y="3663950"/>
          <p14:tracePt t="6899" x="4591050" y="3670300"/>
          <p14:tracePt t="6906" x="4584700" y="3670300"/>
          <p14:tracePt t="6913" x="4572000" y="3670300"/>
          <p14:tracePt t="6920" x="4559300" y="3670300"/>
          <p14:tracePt t="6927" x="4540250" y="3676650"/>
          <p14:tracePt t="6934" x="4527550" y="3676650"/>
          <p14:tracePt t="6941" x="4508500" y="3676650"/>
          <p14:tracePt t="6948" x="4489450" y="3676650"/>
          <p14:tracePt t="6955" x="4476750" y="3683000"/>
          <p14:tracePt t="6962" x="4457700" y="3683000"/>
          <p14:tracePt t="6969" x="4445000" y="3683000"/>
          <p14:tracePt t="6976" x="4438650" y="3683000"/>
          <p14:tracePt t="6983" x="4432300" y="3683000"/>
          <p14:tracePt t="7009" x="4425950" y="3683000"/>
          <p14:tracePt t="7024" x="4425950" y="3689350"/>
          <p14:tracePt t="7025" x="4419600" y="3689350"/>
          <p14:tracePt t="7039" x="4413250" y="3689350"/>
          <p14:tracePt t="7050" x="4406900" y="3689350"/>
          <p14:tracePt t="7113" x="4400550" y="3689350"/>
          <p14:tracePt t="7125" x="4400550" y="3695700"/>
          <p14:tracePt t="7128" x="4394200" y="3695700"/>
          <p14:tracePt t="7140" x="4387850" y="3695700"/>
          <p14:tracePt t="7147" x="4381500" y="3695700"/>
          <p14:tracePt t="7157" x="4375150" y="3695700"/>
          <p14:tracePt t="7168" x="4368800" y="3695700"/>
          <p14:tracePt t="7192" x="4362450" y="3695700"/>
          <p14:tracePt t="7649" x="4356100" y="3695700"/>
          <p14:tracePt t="7660" x="4349750" y="3695700"/>
          <p14:tracePt t="7665" x="4349750" y="3689350"/>
          <p14:tracePt t="7673" x="4343400" y="3689350"/>
          <p14:tracePt t="7683" x="4337050" y="3689350"/>
          <p14:tracePt t="7687" x="4330700" y="3689350"/>
          <p14:tracePt t="7691" x="4330700" y="3683000"/>
          <p14:tracePt t="7698" x="4324350" y="3683000"/>
          <p14:tracePt t="7705" x="4318000" y="3683000"/>
          <p14:tracePt t="7712" x="4305300" y="3676650"/>
          <p14:tracePt t="7726" x="4298950" y="3676650"/>
          <p14:tracePt t="7733" x="4292600" y="3676650"/>
          <p14:tracePt t="7743" x="4286250" y="3676650"/>
          <p14:tracePt t="7747" x="4279900" y="3676650"/>
          <p14:tracePt t="7754" x="4273550" y="3676650"/>
          <p14:tracePt t="7760" x="4267200" y="3676650"/>
          <p14:tracePt t="7767" x="4254500" y="3676650"/>
          <p14:tracePt t="7774" x="4241800" y="3676650"/>
          <p14:tracePt t="7781" x="4222750" y="3676650"/>
          <p14:tracePt t="7788" x="4216400" y="3676650"/>
          <p14:tracePt t="7795" x="4203700" y="3676650"/>
          <p14:tracePt t="7802" x="4191000" y="3676650"/>
          <p14:tracePt t="7809" x="4184650" y="3676650"/>
          <p14:tracePt t="7816" x="4171950" y="3676650"/>
          <p14:tracePt t="7830" x="4165600" y="3676650"/>
          <p14:tracePt t="7841" x="4159250" y="3676650"/>
          <p14:tracePt t="7859" x="4159250" y="3670300"/>
          <p14:tracePt t="7872" x="4152900" y="3670300"/>
          <p14:tracePt t="8949" x="4159250" y="3670300"/>
          <p14:tracePt t="8999" x="4165600" y="3670300"/>
          <p14:tracePt t="9016" x="4171950" y="3670300"/>
          <p14:tracePt t="9020" x="4171950" y="3676650"/>
          <p14:tracePt t="9022" x="4178300" y="3676650"/>
          <p14:tracePt t="9030" x="4184650" y="3676650"/>
          <p14:tracePt t="9036" x="4191000" y="3676650"/>
          <p14:tracePt t="9042" x="4197350" y="3676650"/>
          <p14:tracePt t="9045" x="4203700" y="3676650"/>
          <p14:tracePt t="9052" x="4210050" y="3683000"/>
          <p14:tracePt t="9059" x="4229100" y="3683000"/>
          <p14:tracePt t="9066" x="4254500" y="3689350"/>
          <p14:tracePt t="9073" x="4286250" y="3695700"/>
          <p14:tracePt t="9080" x="4318000" y="3695700"/>
          <p14:tracePt t="9087" x="4349750" y="3702050"/>
          <p14:tracePt t="9094" x="4387850" y="3702050"/>
          <p14:tracePt t="9101" x="4419600" y="3708400"/>
          <p14:tracePt t="9108" x="4457700" y="3708400"/>
          <p14:tracePt t="9115" x="4483100" y="3714750"/>
          <p14:tracePt t="9122" x="4533900" y="3721100"/>
          <p14:tracePt t="9129" x="4578350" y="3721100"/>
          <p14:tracePt t="9129" x="4584700" y="3721100"/>
          <p14:tracePt t="9135" x="4616450" y="3727450"/>
          <p14:tracePt t="9142" x="4679950" y="3727450"/>
          <p14:tracePt t="9149" x="4743450" y="3727450"/>
          <p14:tracePt t="9156" x="4806950" y="3727450"/>
          <p14:tracePt t="9163" x="4883150" y="3727450"/>
          <p14:tracePt t="9170" x="4959350" y="3727450"/>
          <p14:tracePt t="9177" x="5022850" y="3727450"/>
          <p14:tracePt t="9184" x="5111750" y="3721100"/>
          <p14:tracePt t="9191" x="5181600" y="3714750"/>
          <p14:tracePt t="9198" x="5245100" y="3708400"/>
          <p14:tracePt t="9205" x="5302250" y="3708400"/>
          <p14:tracePt t="9212" x="5346700" y="3702050"/>
          <p14:tracePt t="9219" x="5378450" y="3702050"/>
          <p14:tracePt t="9226" x="5410200" y="3702050"/>
          <p14:tracePt t="9233" x="5435600" y="3695700"/>
          <p14:tracePt t="9240" x="5461000" y="3689350"/>
          <p14:tracePt t="9247" x="5492750" y="3689350"/>
          <p14:tracePt t="9254" x="5511800" y="3683000"/>
          <p14:tracePt t="9260" x="5543550" y="3670300"/>
          <p14:tracePt t="9267" x="5575300" y="3663950"/>
          <p14:tracePt t="9274" x="5613400" y="3657600"/>
          <p14:tracePt t="9281" x="5651500" y="3644900"/>
          <p14:tracePt t="9288" x="5689600" y="3638550"/>
          <p14:tracePt t="9295" x="5727700" y="3632200"/>
          <p14:tracePt t="9302" x="5759450" y="3619500"/>
          <p14:tracePt t="9309" x="5797550" y="3606800"/>
          <p14:tracePt t="9316" x="5835650" y="3600450"/>
          <p14:tracePt t="9323" x="5867400" y="3587750"/>
          <p14:tracePt t="9330" x="5905500" y="3581400"/>
          <p14:tracePt t="9337" x="5937250" y="3568700"/>
          <p14:tracePt t="9344" x="5969000" y="3556000"/>
          <p14:tracePt t="9351" x="6000750" y="3549650"/>
          <p14:tracePt t="9358" x="6026150" y="3536950"/>
          <p14:tracePt t="9365" x="6057900" y="3517900"/>
          <p14:tracePt t="9372" x="6096000" y="3511550"/>
          <p14:tracePt t="9379" x="6134100" y="3492500"/>
          <p14:tracePt t="9385" x="6172200" y="3473450"/>
          <p14:tracePt t="9392" x="6203950" y="3460750"/>
          <p14:tracePt t="9399" x="6242050" y="3441700"/>
          <p14:tracePt t="9406" x="6286500" y="3422650"/>
          <p14:tracePt t="9413" x="6324600" y="3409950"/>
          <p14:tracePt t="9420" x="6356350" y="3390900"/>
          <p14:tracePt t="9427" x="6388100" y="3378200"/>
          <p14:tracePt t="9434" x="6400800" y="3359150"/>
          <p14:tracePt t="9441" x="6426200" y="3346450"/>
          <p14:tracePt t="9448" x="6445250" y="3333750"/>
          <p14:tracePt t="9455" x="6464300" y="3321050"/>
          <p14:tracePt t="9462" x="6477000" y="3302000"/>
          <p14:tracePt t="9469" x="6496050" y="3289300"/>
          <p14:tracePt t="9476" x="6508750" y="3276600"/>
          <p14:tracePt t="9483" x="6527800" y="3257550"/>
          <p14:tracePt t="9490" x="6546850" y="3251200"/>
          <p14:tracePt t="9497" x="6559550" y="3238500"/>
          <p14:tracePt t="9504" x="6572250" y="3225800"/>
          <p14:tracePt t="9510" x="6591300" y="3213100"/>
          <p14:tracePt t="9517" x="6604000" y="3206750"/>
          <p14:tracePt t="9524" x="6616700" y="3194050"/>
          <p14:tracePt t="9531" x="6623050" y="3187700"/>
          <p14:tracePt t="9538" x="6629400" y="3175000"/>
          <p14:tracePt t="9545" x="6629400" y="3168650"/>
          <p14:tracePt t="9552" x="6635750" y="3162300"/>
          <p14:tracePt t="9559" x="6635750" y="3155950"/>
          <p14:tracePt t="9566" x="6635750" y="3149600"/>
          <p14:tracePt t="9580" x="6629400" y="3149600"/>
          <p14:tracePt t="9587" x="6623050" y="3149600"/>
          <p14:tracePt t="9594" x="6610350" y="3143250"/>
          <p14:tracePt t="9601" x="6597650" y="3136900"/>
          <p14:tracePt t="9608" x="6584950" y="3124200"/>
          <p14:tracePt t="9950" x="6584950" y="3117850"/>
          <p14:tracePt t="9959" x="6584950" y="3111500"/>
          <p14:tracePt t="9962" x="6584950" y="3105150"/>
          <p14:tracePt t="9966" x="6584950" y="3098800"/>
          <p14:tracePt t="9970" x="6584950" y="3086100"/>
          <p14:tracePt t="9977" x="6584950" y="3079750"/>
          <p14:tracePt t="9983" x="6584950" y="3067050"/>
          <p14:tracePt t="9990" x="6584950" y="3060700"/>
          <p14:tracePt t="9997" x="6565900" y="3060700"/>
          <p14:tracePt t="10004" x="6565900" y="3054350"/>
          <p14:tracePt t="10057" x="6565900" y="3048000"/>
          <p14:tracePt t="10076" x="6565900" y="3041650"/>
          <p14:tracePt t="10095" x="6565900" y="3035300"/>
          <p14:tracePt t="10151" x="6565900" y="3028950"/>
          <p14:tracePt t="10171" x="6565900" y="3022600"/>
          <p14:tracePt t="10186" x="6565900" y="3016250"/>
          <p14:tracePt t="10200" x="6565900" y="3009900"/>
          <p14:tracePt t="10203" x="6572250" y="3009900"/>
          <p14:tracePt t="10216" x="6572250" y="3003550"/>
          <p14:tracePt t="10236" x="6572250" y="2997200"/>
          <p14:tracePt t="10255" x="6572250" y="2990850"/>
          <p14:tracePt t="10258" x="6565900" y="2990850"/>
          <p14:tracePt t="10272" x="6565900" y="2984500"/>
          <p14:tracePt t="10274" x="6559550" y="2984500"/>
          <p14:tracePt t="10281" x="6553200" y="2984500"/>
          <p14:tracePt t="10284" x="6553200" y="2978150"/>
          <p14:tracePt t="10288" x="6546850" y="2978150"/>
          <p14:tracePt t="10295" x="6534150" y="2971800"/>
          <p14:tracePt t="10302" x="6527800" y="2965450"/>
          <p14:tracePt t="10309" x="6521450" y="2959100"/>
          <p14:tracePt t="10316" x="6515100" y="2959100"/>
          <p14:tracePt t="10323" x="6508750" y="2952750"/>
          <p14:tracePt t="10330" x="6502400" y="2946400"/>
          <p14:tracePt t="10337" x="6496050" y="2940050"/>
          <p14:tracePt t="10344" x="6483350" y="2933700"/>
          <p14:tracePt t="10351" x="6477000" y="2927350"/>
          <p14:tracePt t="10358" x="6457950" y="2921000"/>
          <p14:tracePt t="10365" x="6451600" y="2914650"/>
          <p14:tracePt t="10372" x="6432550" y="2908300"/>
          <p14:tracePt t="10378" x="6407150" y="2901950"/>
          <p14:tracePt t="10385" x="6388100" y="2889250"/>
          <p14:tracePt t="10392" x="6362700" y="2889250"/>
          <p14:tracePt t="10399" x="6343650" y="2882900"/>
          <p14:tracePt t="10406" x="6318250" y="2876550"/>
          <p14:tracePt t="10413" x="6305550" y="2863850"/>
          <p14:tracePt t="10420" x="6286500" y="2863850"/>
          <p14:tracePt t="10427" x="6267450" y="2857500"/>
          <p14:tracePt t="10434" x="6254750" y="2851150"/>
          <p14:tracePt t="10441" x="6242050" y="2838450"/>
          <p14:tracePt t="10448" x="6229350" y="2838450"/>
          <p14:tracePt t="10455" x="6216650" y="2832100"/>
          <p14:tracePt t="10462" x="6203950" y="2825750"/>
          <p14:tracePt t="10469" x="6191250" y="2825750"/>
          <p14:tracePt t="10476" x="6184900" y="2813050"/>
          <p14:tracePt t="10483" x="6178550" y="2806700"/>
          <p14:tracePt t="10490" x="6172200" y="2806700"/>
          <p14:tracePt t="10497" x="6159500" y="2800350"/>
          <p14:tracePt t="10504" x="6153150" y="2794000"/>
          <p14:tracePt t="10510" x="6146800" y="2787650"/>
          <p14:tracePt t="10517" x="6134100" y="2781300"/>
          <p14:tracePt t="10524" x="6121400" y="2774950"/>
          <p14:tracePt t="10531" x="6108700" y="2768600"/>
          <p14:tracePt t="10538" x="6096000" y="2762250"/>
          <p14:tracePt t="10545" x="6076950" y="2755900"/>
          <p14:tracePt t="10552" x="6070600" y="2749550"/>
          <p14:tracePt t="10559" x="6057900" y="2749550"/>
          <p14:tracePt t="10566" x="6051550" y="2743200"/>
          <p14:tracePt t="10573" x="6045200" y="2736850"/>
          <p14:tracePt t="10580" x="6032500" y="2736850"/>
          <p14:tracePt t="10587" x="6026150" y="2730500"/>
          <p14:tracePt t="10594" x="6019800" y="2730500"/>
          <p14:tracePt t="10601" x="6013450" y="2730500"/>
          <p14:tracePt t="10608" x="6007100" y="2724150"/>
          <p14:tracePt t="10615" x="6000750" y="2724150"/>
          <p14:tracePt t="10622" x="5994400" y="2724150"/>
          <p14:tracePt t="10628" x="5988050" y="2724150"/>
          <p14:tracePt t="10636" x="5981700" y="2717800"/>
          <p14:tracePt t="10642" x="5975350" y="2717800"/>
          <p14:tracePt t="10656" x="5969000" y="2717800"/>
          <p14:tracePt t="10677" x="5962650" y="2717800"/>
          <p14:tracePt t="10687" x="5962650" y="2711450"/>
          <p14:tracePt t="10690" x="5956300" y="2711450"/>
          <p14:tracePt t="10695" x="5949950" y="2711450"/>
          <p14:tracePt t="10704" x="5943600" y="2711450"/>
          <p14:tracePt t="10711" x="5937250" y="2711450"/>
          <p14:tracePt t="10716" x="5930900" y="2711450"/>
          <p14:tracePt t="10719" x="5924550" y="2711450"/>
          <p14:tracePt t="10726" x="5918200" y="2705100"/>
          <p14:tracePt t="10733" x="5911850" y="2705100"/>
          <p14:tracePt t="10740" x="5899150" y="2705100"/>
          <p14:tracePt t="10754" x="5892800" y="2705100"/>
          <p14:tracePt t="10762" x="5886450" y="2705100"/>
          <p14:tracePt t="10779" x="5880100" y="2705100"/>
          <p14:tracePt t="10783" x="5873750" y="2698750"/>
          <p14:tracePt t="10794" x="5867400" y="2698750"/>
          <p14:tracePt t="10800" x="5861050" y="2698750"/>
          <p14:tracePt t="10805" x="5854700" y="2692400"/>
          <p14:tracePt t="10809" x="5848350" y="2692400"/>
          <p14:tracePt t="10816" x="5842000" y="2692400"/>
          <p14:tracePt t="10823" x="5829300" y="2686050"/>
          <p14:tracePt t="10830" x="5816600" y="2686050"/>
          <p14:tracePt t="10837" x="5810250" y="2679700"/>
          <p14:tracePt t="10844" x="5803900" y="2679700"/>
          <p14:tracePt t="10851" x="5797550" y="2679700"/>
          <p14:tracePt t="10858" x="5791200" y="2679700"/>
          <p14:tracePt t="10872" x="5791200" y="2673350"/>
          <p14:tracePt t="10879" x="5784850" y="2673350"/>
          <p14:tracePt t="10895" x="5778500" y="2673350"/>
          <p14:tracePt t="10907" x="5772150" y="2673350"/>
          <p14:tracePt t="10929" x="5765800" y="2673350"/>
          <p14:tracePt t="11700" x="5772150" y="2673350"/>
          <p14:tracePt t="11707" x="5778500" y="2673350"/>
          <p14:tracePt t="11723" x="5784850" y="2673350"/>
          <p14:tracePt t="11743" x="5791200" y="2673350"/>
          <p14:tracePt t="11761" x="5797550" y="2673350"/>
          <p14:tracePt t="11770" x="5803900" y="2673350"/>
          <p14:tracePt t="11789" x="5810250" y="2673350"/>
          <p14:tracePt t="11794" x="5810250" y="2679700"/>
          <p14:tracePt t="11838" x="5816600" y="2679700"/>
          <p14:tracePt t="11839" x="5816600" y="2686050"/>
          <p14:tracePt t="11866" x="5822950" y="2686050"/>
          <p14:tracePt t="11876" x="5829300" y="2692400"/>
          <p14:tracePt t="11885" x="5835650" y="2692400"/>
          <p14:tracePt t="11888" x="5835650" y="2698750"/>
          <p14:tracePt t="11892" x="5842000" y="2698750"/>
          <p14:tracePt t="11899" x="5848350" y="2698750"/>
          <p14:tracePt t="11906" x="5854700" y="2711450"/>
          <p14:tracePt t="11913" x="5867400" y="2711450"/>
          <p14:tracePt t="11920" x="5873750" y="2717800"/>
          <p14:tracePt t="11927" x="5880100" y="2717800"/>
          <p14:tracePt t="11934" x="5886450" y="2724150"/>
          <p14:tracePt t="11941" x="5892800" y="2724150"/>
          <p14:tracePt t="11948" x="5905500" y="2724150"/>
          <p14:tracePt t="11955" x="5911850" y="2730500"/>
          <p14:tracePt t="11962" x="5918200" y="2730500"/>
          <p14:tracePt t="11969" x="5924550" y="2730500"/>
          <p14:tracePt t="11976" x="5937250" y="2736850"/>
          <p14:tracePt t="11983" x="5943600" y="2743200"/>
          <p14:tracePt t="11997" x="5949950" y="2743200"/>
          <p14:tracePt t="12004" x="5956300" y="2743200"/>
          <p14:tracePt t="12010" x="5962650" y="2743200"/>
          <p14:tracePt t="12017" x="5962650" y="2749550"/>
          <p14:tracePt t="12024" x="5969000" y="2749550"/>
          <p14:tracePt t="12035" x="5975350" y="2749550"/>
          <p14:tracePt t="12061" x="5981700" y="2749550"/>
          <p14:tracePt t="12169" x="5988050" y="2749550"/>
          <p14:tracePt t="12173" x="5988050" y="2755900"/>
          <p14:tracePt t="12185" x="5994400" y="2755900"/>
          <p14:tracePt t="12192" x="6000750" y="2755900"/>
          <p14:tracePt t="12199" x="6007100" y="2755900"/>
          <p14:tracePt t="12202" x="6013450" y="2755900"/>
          <p14:tracePt t="12207" x="6019800" y="2755900"/>
          <p14:tracePt t="12212" x="6026150" y="2755900"/>
          <p14:tracePt t="12219" x="6045200" y="2755900"/>
          <p14:tracePt t="12226" x="6064250" y="2762250"/>
          <p14:tracePt t="12233" x="6083300" y="2768600"/>
          <p14:tracePt t="12240" x="6115050" y="2774950"/>
          <p14:tracePt t="12247" x="6140450" y="2774950"/>
          <p14:tracePt t="12254" x="6178550" y="2781300"/>
          <p14:tracePt t="12260" x="6216650" y="2787650"/>
          <p14:tracePt t="12267" x="6261100" y="2794000"/>
          <p14:tracePt t="12274" x="6305550" y="2794000"/>
          <p14:tracePt t="12281" x="6356350" y="2794000"/>
          <p14:tracePt t="12288" x="6407150" y="2794000"/>
          <p14:tracePt t="12295" x="6445250" y="2800350"/>
          <p14:tracePt t="12302" x="6496050" y="2800350"/>
          <p14:tracePt t="12309" x="6527800" y="2806700"/>
          <p14:tracePt t="12316" x="6553200" y="2806700"/>
          <p14:tracePt t="12323" x="6578600" y="2806700"/>
          <p14:tracePt t="12330" x="6604000" y="2806700"/>
          <p14:tracePt t="12337" x="6623050" y="2806700"/>
          <p14:tracePt t="12344" x="6635750" y="2806700"/>
          <p14:tracePt t="12351" x="6648450" y="2806700"/>
          <p14:tracePt t="12358" x="6661150" y="2806700"/>
          <p14:tracePt t="12365" x="6680200" y="2806700"/>
          <p14:tracePt t="12372" x="6692900" y="2806700"/>
          <p14:tracePt t="12378" x="6711950" y="2806700"/>
          <p14:tracePt t="12385" x="6731000" y="2806700"/>
          <p14:tracePt t="12392" x="6750050" y="2806700"/>
          <p14:tracePt t="12399" x="6775450" y="2806700"/>
          <p14:tracePt t="12406" x="6794500" y="2800350"/>
          <p14:tracePt t="12413" x="6819900" y="2800350"/>
          <p14:tracePt t="12420" x="6832600" y="2800350"/>
          <p14:tracePt t="12427" x="6851650" y="2794000"/>
          <p14:tracePt t="12434" x="6870700" y="2794000"/>
          <p14:tracePt t="12441" x="6877050" y="2794000"/>
          <p14:tracePt t="12448" x="6889750" y="2794000"/>
          <p14:tracePt t="12455" x="6902450" y="2787650"/>
          <p14:tracePt t="12462" x="6908800" y="2787650"/>
          <p14:tracePt t="12469" x="6921500" y="2787650"/>
          <p14:tracePt t="12476" x="6934200" y="2781300"/>
          <p14:tracePt t="12483" x="6953250" y="2781300"/>
          <p14:tracePt t="12490" x="6972300" y="2781300"/>
          <p14:tracePt t="12497" x="6985000" y="2774950"/>
          <p14:tracePt t="12504" x="7004050" y="2774950"/>
          <p14:tracePt t="12510" x="7023100" y="2774950"/>
          <p14:tracePt t="12517" x="7035800" y="2774950"/>
          <p14:tracePt t="12524" x="7048500" y="2774950"/>
          <p14:tracePt t="12531" x="7054850" y="2768600"/>
          <p14:tracePt t="12538" x="7061200" y="2768600"/>
          <p14:tracePt t="12710" x="7067550" y="2768600"/>
          <p14:tracePt t="12722" x="7073900" y="2768600"/>
          <p14:tracePt t="12728" x="7080250" y="2768600"/>
          <p14:tracePt t="12746" x="7086600" y="2768600"/>
          <p14:tracePt t="12763" x="7086600" y="2762250"/>
          <p14:tracePt t="12772" x="7092950" y="2762250"/>
          <p14:tracePt t="12785" x="7099300" y="2762250"/>
          <p14:tracePt t="12791" x="7105650" y="2762250"/>
          <p14:tracePt t="12801" x="7112000" y="2762250"/>
          <p14:tracePt t="12812" x="7118350" y="2762250"/>
          <p14:tracePt t="12817" x="7118350" y="2755900"/>
          <p14:tracePt t="12827" x="7124700" y="2755900"/>
          <p14:tracePt t="12836" x="7131050" y="2755900"/>
          <p14:tracePt t="12838" x="7131050" y="2749550"/>
          <p14:tracePt t="16582" x="7137400" y="2749550"/>
          <p14:tracePt t="16589" x="7143750" y="2749550"/>
          <p14:tracePt t="16596" x="7150100" y="2749550"/>
          <p14:tracePt t="16601" x="7156450" y="2749550"/>
          <p14:tracePt t="16609" x="7162800" y="2749550"/>
          <p14:tracePt t="16615" x="7169150" y="2749550"/>
          <p14:tracePt t="16619" x="7175500" y="2749550"/>
          <p14:tracePt t="16622" x="7181850" y="2749550"/>
          <p14:tracePt t="16628" x="7194550" y="2749550"/>
          <p14:tracePt t="16635" x="7207250" y="2749550"/>
          <p14:tracePt t="16642" x="7226300" y="2749550"/>
          <p14:tracePt t="16649" x="7239000" y="2749550"/>
          <p14:tracePt t="16656" x="7264400" y="2749550"/>
          <p14:tracePt t="16663" x="7289800" y="2743200"/>
          <p14:tracePt t="16670" x="7308850" y="2743200"/>
          <p14:tracePt t="16677" x="7334250" y="2730500"/>
          <p14:tracePt t="16684" x="7359650" y="2724150"/>
          <p14:tracePt t="16691" x="7372350" y="2717800"/>
          <p14:tracePt t="16698" x="7397750" y="2698750"/>
          <p14:tracePt t="16705" x="7410450" y="2686050"/>
          <p14:tracePt t="16712" x="7423150" y="2673350"/>
          <p14:tracePt t="16719" x="7442200" y="2654300"/>
          <p14:tracePt t="16726" x="7448550" y="2641600"/>
          <p14:tracePt t="16733" x="7461250" y="2628900"/>
          <p14:tracePt t="16740" x="7467600" y="2609850"/>
          <p14:tracePt t="16747" x="7467600" y="2590800"/>
          <p14:tracePt t="16753" x="7467600" y="2559050"/>
          <p14:tracePt t="16760" x="7454900" y="2540000"/>
          <p14:tracePt t="16767" x="7442200" y="2514600"/>
          <p14:tracePt t="16774" x="7416800" y="2495550"/>
          <p14:tracePt t="16781" x="7397750" y="2476500"/>
          <p14:tracePt t="16788" x="7378700" y="2457450"/>
          <p14:tracePt t="16795" x="7359650" y="2451100"/>
          <p14:tracePt t="16802" x="7346950" y="2444750"/>
          <p14:tracePt t="16809" x="7327900" y="2432050"/>
          <p14:tracePt t="16816" x="7321550" y="2425700"/>
          <p14:tracePt t="16823" x="7302500" y="2419350"/>
          <p14:tracePt t="16830" x="7289800" y="2413000"/>
          <p14:tracePt t="16837" x="7270750" y="2406650"/>
          <p14:tracePt t="16844" x="7258050" y="2400300"/>
          <p14:tracePt t="16851" x="7245350" y="2400300"/>
          <p14:tracePt t="16858" x="7226300" y="2393950"/>
          <p14:tracePt t="16865" x="7213600" y="2393950"/>
          <p14:tracePt t="16872" x="7194550" y="2393950"/>
          <p14:tracePt t="16878" x="7169150" y="2393950"/>
          <p14:tracePt t="16885" x="7143750" y="2393950"/>
          <p14:tracePt t="16892" x="7124700" y="2393950"/>
          <p14:tracePt t="16899" x="7105650" y="2400300"/>
          <p14:tracePt t="16906" x="7086600" y="2406650"/>
          <p14:tracePt t="16913" x="7061200" y="2425700"/>
          <p14:tracePt t="16920" x="7035800" y="2444750"/>
          <p14:tracePt t="16927" x="7010400" y="2463800"/>
          <p14:tracePt t="16934" x="6991350" y="2489200"/>
          <p14:tracePt t="16941" x="6972300" y="2508250"/>
          <p14:tracePt t="16948" x="6959600" y="2533650"/>
          <p14:tracePt t="16955" x="6953250" y="2546350"/>
          <p14:tracePt t="16962" x="6940550" y="2565400"/>
          <p14:tracePt t="16969" x="6934200" y="2578100"/>
          <p14:tracePt t="16976" x="6934200" y="2590800"/>
          <p14:tracePt t="16983" x="6927850" y="2590800"/>
          <p14:tracePt t="16990" x="6927850" y="2597150"/>
          <p14:tracePt t="16997" x="6927850" y="2603500"/>
          <p14:tracePt t="17003" x="6934200" y="2609850"/>
          <p14:tracePt t="17010" x="6946900" y="2616200"/>
          <p14:tracePt t="17017" x="6965950" y="2622550"/>
          <p14:tracePt t="17024" x="6985000" y="2635250"/>
          <p14:tracePt t="17031" x="7010400" y="2641600"/>
          <p14:tracePt t="17038" x="7042150" y="2660650"/>
          <p14:tracePt t="17045" x="7073900" y="2679700"/>
          <p14:tracePt t="17052" x="7112000" y="2692400"/>
          <p14:tracePt t="17059" x="7156450" y="2711450"/>
          <p14:tracePt t="17066" x="7194550" y="2724150"/>
          <p14:tracePt t="17073" x="7258050" y="2736850"/>
          <p14:tracePt t="17080" x="7315200" y="2749550"/>
          <p14:tracePt t="17087" x="7372350" y="2762250"/>
          <p14:tracePt t="17094" x="7435850" y="2768600"/>
          <p14:tracePt t="17101" x="7518400" y="2774950"/>
          <p14:tracePt t="17108" x="7588250" y="2774950"/>
          <p14:tracePt t="17115" x="7677150" y="2781300"/>
          <p14:tracePt t="17122" x="7753350" y="2781300"/>
          <p14:tracePt t="17128" x="7842250" y="2781300"/>
          <p14:tracePt t="17129" x="7854950" y="2781300"/>
          <p14:tracePt t="17135" x="7924800" y="2787650"/>
          <p14:tracePt t="17142" x="8020050" y="2787650"/>
          <p14:tracePt t="17149" x="8096250" y="2781300"/>
          <p14:tracePt t="17156" x="8178800" y="2768600"/>
          <p14:tracePt t="17163" x="8248650" y="2749550"/>
          <p14:tracePt t="17170" x="8312150" y="2736850"/>
          <p14:tracePt t="17177" x="8362950" y="2711450"/>
          <p14:tracePt t="17184" x="8394700" y="2692400"/>
          <p14:tracePt t="17191" x="8420100" y="2673350"/>
          <p14:tracePt t="17198" x="8432800" y="2647950"/>
          <p14:tracePt t="17205" x="8439150" y="2622550"/>
          <p14:tracePt t="17212" x="8439150" y="2590800"/>
          <p14:tracePt t="17219" x="8432800" y="2552700"/>
          <p14:tracePt t="17226" x="8407400" y="2508250"/>
          <p14:tracePt t="17233" x="8382000" y="2482850"/>
          <p14:tracePt t="17240" x="8343900" y="2438400"/>
          <p14:tracePt t="17247" x="8312150" y="2413000"/>
          <p14:tracePt t="17254" x="8280400" y="2381250"/>
          <p14:tracePt t="17260" x="8242300" y="2349500"/>
          <p14:tracePt t="17267" x="8210550" y="2330450"/>
          <p14:tracePt t="17274" x="8178800" y="2311400"/>
          <p14:tracePt t="17281" x="8140700" y="2286000"/>
          <p14:tracePt t="17288" x="8096250" y="2273300"/>
          <p14:tracePt t="17295" x="8039100" y="2254250"/>
          <p14:tracePt t="17302" x="7981950" y="2241550"/>
          <p14:tracePt t="17309" x="7899400" y="2228850"/>
          <p14:tracePt t="17316" x="7829550" y="2216150"/>
          <p14:tracePt t="17323" x="7753350" y="2209800"/>
          <p14:tracePt t="17330" x="7651750" y="2209800"/>
          <p14:tracePt t="17337" x="7569200" y="2209800"/>
          <p14:tracePt t="17344" x="7480300" y="2209800"/>
          <p14:tracePt t="17351" x="7397750" y="2222500"/>
          <p14:tracePt t="17358" x="7321550" y="2241550"/>
          <p14:tracePt t="17365" x="7258050" y="2254250"/>
          <p14:tracePt t="17372" x="7175500" y="2292350"/>
          <p14:tracePt t="17378" x="7092950" y="2336800"/>
          <p14:tracePt t="17385" x="7023100" y="2381250"/>
          <p14:tracePt t="17392" x="6953250" y="2432050"/>
          <p14:tracePt t="17399" x="6889750" y="2495550"/>
          <p14:tracePt t="17406" x="6838950" y="2552700"/>
          <p14:tracePt t="17413" x="6794500" y="2622550"/>
          <p14:tracePt t="17420" x="6775450" y="2673350"/>
          <p14:tracePt t="17427" x="6769100" y="2736850"/>
          <p14:tracePt t="17434" x="6769100" y="2774950"/>
          <p14:tracePt t="17441" x="6781800" y="2819400"/>
          <p14:tracePt t="17448" x="6819900" y="2863850"/>
          <p14:tracePt t="17455" x="6864350" y="2901950"/>
          <p14:tracePt t="17462" x="6915150" y="2933700"/>
          <p14:tracePt t="17469" x="6991350" y="2965450"/>
          <p14:tracePt t="17476" x="7067550" y="2990850"/>
          <p14:tracePt t="17483" x="7137400" y="3009900"/>
          <p14:tracePt t="17490" x="7213600" y="3028950"/>
          <p14:tracePt t="17497" x="7277100" y="3035300"/>
          <p14:tracePt t="17503" x="7359650" y="3054350"/>
          <p14:tracePt t="17510" x="7423150" y="3060700"/>
          <p14:tracePt t="17517" x="7499350" y="3079750"/>
          <p14:tracePt t="17524" x="7562850" y="3092450"/>
          <p14:tracePt t="17531" x="7620000" y="3105150"/>
          <p14:tracePt t="17538" x="7683500" y="3117850"/>
          <p14:tracePt t="17545" x="7734300" y="3130550"/>
          <p14:tracePt t="17552" x="7778750" y="3136900"/>
          <p14:tracePt t="17559" x="7823200" y="3149600"/>
          <p14:tracePt t="17566" x="7854950" y="3155950"/>
          <p14:tracePt t="17573" x="7893050" y="3162300"/>
          <p14:tracePt t="17580" x="7912100" y="3168650"/>
          <p14:tracePt t="17587" x="7937500" y="3175000"/>
          <p14:tracePt t="17594" x="7956550" y="3187700"/>
          <p14:tracePt t="17601" x="7975600" y="3194050"/>
          <p14:tracePt t="17608" x="7994650" y="3206750"/>
          <p14:tracePt t="17615" x="8013700" y="3219450"/>
          <p14:tracePt t="17622" x="8039100" y="3232150"/>
          <p14:tracePt t="17628" x="8058150" y="3244850"/>
          <p14:tracePt t="17629" x="8064500" y="3244850"/>
          <p14:tracePt t="17635" x="8083550" y="3263900"/>
          <p14:tracePt t="17642" x="8115300" y="3276600"/>
          <p14:tracePt t="17649" x="8140700" y="3289300"/>
          <p14:tracePt t="17656" x="8172450" y="3302000"/>
          <p14:tracePt t="17663" x="8204200" y="3314700"/>
          <p14:tracePt t="17670" x="8235950" y="3321050"/>
          <p14:tracePt t="17677" x="8261350" y="3333750"/>
          <p14:tracePt t="17684" x="8286750" y="3346450"/>
          <p14:tracePt t="17691" x="8324850" y="3359150"/>
          <p14:tracePt t="17698" x="8356600" y="3378200"/>
          <p14:tracePt t="17705" x="8388350" y="3397250"/>
          <p14:tracePt t="17712" x="8420100" y="3409950"/>
          <p14:tracePt t="17719" x="8458200" y="3429000"/>
          <p14:tracePt t="17726" x="8496300" y="3448050"/>
          <p14:tracePt t="17733" x="8521700" y="3467100"/>
          <p14:tracePt t="17740" x="8553450" y="3479800"/>
          <p14:tracePt t="17747" x="8572500" y="3492500"/>
          <p14:tracePt t="17753" x="8597900" y="3505200"/>
          <p14:tracePt t="17760" x="8636000" y="3511550"/>
          <p14:tracePt t="17767" x="8661400" y="3524250"/>
          <p14:tracePt t="17774" x="8680450" y="3530600"/>
          <p14:tracePt t="17781" x="8693150" y="3530600"/>
          <p14:tracePt t="17788" x="8705850" y="3530600"/>
          <p14:tracePt t="17795" x="8712200" y="3530600"/>
          <p14:tracePt t="17802" x="8718550" y="3530600"/>
          <p14:tracePt t="17816" x="8724900" y="3530600"/>
          <p14:tracePt t="17824" x="8731250" y="3530600"/>
          <p14:tracePt t="17831" x="8731250" y="3536950"/>
          <p14:tracePt t="17840" x="8737600" y="3536950"/>
          <p14:tracePt t="17854" x="8737600" y="3543300"/>
          <p14:tracePt t="17859" x="8743950" y="3543300"/>
          <p14:tracePt t="17868" x="8750300" y="3543300"/>
          <p14:tracePt t="17870" x="8756650" y="3543300"/>
          <p14:tracePt t="17879" x="8756650" y="3536950"/>
          <p14:tracePt t="17883" x="8763000" y="3536950"/>
          <p14:tracePt t="17885" x="8763000" y="3530600"/>
          <p14:tracePt t="17892" x="8769350" y="3530600"/>
          <p14:tracePt t="18216" x="8769350" y="3524250"/>
          <p14:tracePt t="18225" x="8775700" y="3524250"/>
          <p14:tracePt t="18228" x="8782050" y="3524250"/>
          <p14:tracePt t="18235" x="8788400" y="3524250"/>
          <p14:tracePt t="18240" x="8788400" y="3517900"/>
          <p14:tracePt t="18247" x="8794750" y="3517900"/>
          <p14:tracePt t="18253" x="8807450" y="3530600"/>
          <p14:tracePt t="18260" x="8820150" y="3543300"/>
          <p14:tracePt t="18267" x="8826500" y="3543300"/>
          <p14:tracePt t="18274" x="8839200" y="3543300"/>
          <p14:tracePt t="18281" x="8851900" y="3556000"/>
          <p14:tracePt t="18288" x="8883650" y="3562350"/>
          <p14:tracePt t="18295" x="8909050" y="3575050"/>
          <p14:tracePt t="18302" x="8947150" y="3587750"/>
          <p14:tracePt t="18309" x="8997950" y="3600450"/>
          <p14:tracePt t="18316" x="9048750" y="3613150"/>
          <p14:tracePt t="18323" x="9124950" y="3632200"/>
          <p14:tracePt t="18330" x="9182100" y="3638550"/>
          <p14:tracePt t="18337" x="9264650" y="3644900"/>
          <p14:tracePt t="18344" x="9328150" y="3657600"/>
          <p14:tracePt t="18351" x="9398000" y="3663950"/>
          <p14:tracePt t="18358" x="9448800" y="3676650"/>
          <p14:tracePt t="18365" x="9499600" y="3676650"/>
          <p14:tracePt t="18372" x="9550400" y="3683000"/>
          <p14:tracePt t="18378" x="9582150" y="3689350"/>
          <p14:tracePt t="18385" x="9601200" y="3695700"/>
          <p14:tracePt t="18392" x="9613900" y="3695700"/>
          <p14:tracePt t="18399" x="9626600" y="3702050"/>
          <p14:tracePt t="18413" x="9632950" y="3708400"/>
          <p14:tracePt t="18427" x="9639300" y="3708400"/>
          <p14:tracePt t="18857" x="9639300" y="3714750"/>
          <p14:tracePt t="19470" x="9645650" y="3714750"/>
          <p14:tracePt t="19489" x="9652000" y="3714750"/>
          <p14:tracePt t="19504" x="9652000" y="37211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609600"/>
          </a:xfrm>
        </p:spPr>
        <p:txBody>
          <a:bodyPr/>
          <a:lstStyle/>
          <a:p>
            <a:r>
              <a:rPr lang="ko-KR" altLang="en-US" sz="1800" b="1" dirty="0"/>
              <a:t>프로젝트 선택</a:t>
            </a:r>
            <a:r>
              <a:rPr lang="en-US" altLang="ko-KR" sz="1800" b="1" dirty="0"/>
              <a:t>(Project)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속성</a:t>
            </a:r>
            <a:r>
              <a:rPr lang="en-US" altLang="ko-KR" sz="1800" b="1" dirty="0"/>
              <a:t>(Properties)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 err="1"/>
              <a:t>링커</a:t>
            </a:r>
            <a:r>
              <a:rPr lang="en-US" altLang="ko-KR" sz="1800" b="1" dirty="0"/>
              <a:t>(linker)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고급</a:t>
            </a:r>
            <a:r>
              <a:rPr lang="en-US" altLang="ko-KR" sz="1800" b="1" dirty="0"/>
              <a:t>(Advanced)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 </a:t>
            </a:r>
            <a:r>
              <a:rPr lang="ko-KR" altLang="en-US" sz="1800" b="1" dirty="0"/>
              <a:t>이미지에 안전한 예외 처리기 포함</a:t>
            </a:r>
            <a:r>
              <a:rPr lang="en-US" altLang="ko-KR" sz="1800" b="1" dirty="0"/>
              <a:t>(Preserve Last Error Code for </a:t>
            </a:r>
            <a:r>
              <a:rPr lang="en-US" altLang="ko-KR" sz="1800" b="1" dirty="0" err="1"/>
              <a:t>Pinvoke</a:t>
            </a:r>
            <a:r>
              <a:rPr lang="en-US" altLang="ko-KR" sz="1800" b="1" dirty="0"/>
              <a:t> Calls)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–&gt; </a:t>
            </a:r>
            <a:r>
              <a:rPr lang="ko-KR" altLang="en-US" sz="1800" b="1" dirty="0"/>
              <a:t>아니요</a:t>
            </a:r>
            <a:r>
              <a:rPr lang="en-US" altLang="ko-KR" sz="1800" b="1" dirty="0"/>
              <a:t>(Disabled)</a:t>
            </a:r>
            <a:r>
              <a:rPr lang="ko-KR" altLang="en-US" sz="1800" b="1" dirty="0"/>
              <a:t> 선택</a:t>
            </a:r>
            <a:endParaRPr lang="en-US" altLang="ko-KR" sz="18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12E112-6CA3-4CF6-AF36-174C7A27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355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DF922A-241F-4952-BEC4-B4DEE3A0B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20" y="2001252"/>
            <a:ext cx="6205537" cy="4256067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4106022-0159-4F6F-BECA-F2894D3176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9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38"/>
    </mc:Choice>
    <mc:Fallback>
      <p:transition spd="slow" advTm="13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0" x="9645650" y="3721100"/>
          <p14:tracePt t="615" x="9639300" y="3721100"/>
          <p14:tracePt t="644" x="9632950" y="3721100"/>
          <p14:tracePt t="660" x="9626600" y="3721100"/>
          <p14:tracePt t="664" x="9620250" y="3721100"/>
          <p14:tracePt t="673" x="9613900" y="3721100"/>
          <p14:tracePt t="682" x="9607550" y="3721100"/>
          <p14:tracePt t="691" x="9601200" y="3721100"/>
          <p14:tracePt t="696" x="9594850" y="3721100"/>
          <p14:tracePt t="704" x="9588500" y="3721100"/>
          <p14:tracePt t="710" x="9582150" y="3721100"/>
          <p14:tracePt t="716" x="9575800" y="3721100"/>
          <p14:tracePt t="719" x="9569450" y="3721100"/>
          <p14:tracePt t="724" x="9563100" y="3721100"/>
          <p14:tracePt t="730" x="9556750" y="3721100"/>
          <p14:tracePt t="737" x="9550400" y="3721100"/>
          <p14:tracePt t="741" x="9544050" y="3721100"/>
          <p14:tracePt t="749" x="9537700" y="3721100"/>
          <p14:tracePt t="756" x="9531350" y="3721100"/>
          <p14:tracePt t="764" x="9525000" y="3721100"/>
          <p14:tracePt t="772" x="9518650" y="3721100"/>
          <p14:tracePt t="776" x="9512300" y="3721100"/>
          <p14:tracePt t="783" x="9505950" y="3721100"/>
          <p14:tracePt t="790" x="9499600" y="3714750"/>
          <p14:tracePt t="797" x="9493250" y="3714750"/>
          <p14:tracePt t="804" x="9480550" y="3714750"/>
          <p14:tracePt t="811" x="9474200" y="3714750"/>
          <p14:tracePt t="817" x="9461500" y="3708400"/>
          <p14:tracePt t="824" x="9448800" y="3708400"/>
          <p14:tracePt t="831" x="9436100" y="3708400"/>
          <p14:tracePt t="838" x="9423400" y="3708400"/>
          <p14:tracePt t="845" x="9404350" y="3708400"/>
          <p14:tracePt t="852" x="9385300" y="3708400"/>
          <p14:tracePt t="859" x="9366250" y="3708400"/>
          <p14:tracePt t="866" x="9340850" y="3708400"/>
          <p14:tracePt t="873" x="9309100" y="3708400"/>
          <p14:tracePt t="880" x="9283700" y="3708400"/>
          <p14:tracePt t="887" x="9245600" y="3708400"/>
          <p14:tracePt t="894" x="9182100" y="3702050"/>
          <p14:tracePt t="901" x="9105900" y="3695700"/>
          <p14:tracePt t="908" x="9042400" y="3689350"/>
          <p14:tracePt t="915" x="8972550" y="3683000"/>
          <p14:tracePt t="922" x="8890000" y="3676650"/>
          <p14:tracePt t="929" x="8794750" y="3676650"/>
          <p14:tracePt t="935" x="8699500" y="3670300"/>
          <p14:tracePt t="942" x="8578850" y="3657600"/>
          <p14:tracePt t="949" x="8470900" y="3657600"/>
          <p14:tracePt t="956" x="8369300" y="3638550"/>
          <p14:tracePt t="963" x="8248650" y="3632200"/>
          <p14:tracePt t="970" x="8147050" y="3619500"/>
          <p14:tracePt t="977" x="8020050" y="3613150"/>
          <p14:tracePt t="984" x="7924800" y="3600450"/>
          <p14:tracePt t="991" x="7829550" y="3594100"/>
          <p14:tracePt t="998" x="7727950" y="3581400"/>
          <p14:tracePt t="1005" x="7651750" y="3581400"/>
          <p14:tracePt t="1012" x="7562850" y="3568700"/>
          <p14:tracePt t="1019" x="7486650" y="3562350"/>
          <p14:tracePt t="1026" x="7404100" y="3549650"/>
          <p14:tracePt t="1033" x="7340600" y="3549650"/>
          <p14:tracePt t="1040" x="7270750" y="3536950"/>
          <p14:tracePt t="1047" x="7194550" y="3530600"/>
          <p14:tracePt t="1054" x="7124700" y="3517900"/>
          <p14:tracePt t="1060" x="7067550" y="3517900"/>
          <p14:tracePt t="1067" x="7023100" y="3511550"/>
          <p14:tracePt t="1074" x="7004050" y="3498850"/>
          <p14:tracePt t="1491" x="7010400" y="3498850"/>
          <p14:tracePt t="1513" x="7010400" y="3492500"/>
          <p14:tracePt t="1561" x="7004050" y="3492500"/>
          <p14:tracePt t="1570" x="6997700" y="3492500"/>
          <p14:tracePt t="1576" x="6991350" y="3492500"/>
          <p14:tracePt t="1599" x="6985000" y="3492500"/>
          <p14:tracePt t="1620" x="6985000" y="3486150"/>
          <p14:tracePt t="1626" x="6978650" y="3486150"/>
          <p14:tracePt t="1661" x="6985000" y="3486150"/>
          <p14:tracePt t="1671" x="6991350" y="3486150"/>
          <p14:tracePt t="1685" x="6997700" y="3486150"/>
          <p14:tracePt t="1740" x="7004050" y="3479800"/>
          <p14:tracePt t="1744" x="7010400" y="3479800"/>
          <p14:tracePt t="1748" x="7010400" y="3473450"/>
          <p14:tracePt t="1755" x="7016750" y="3467100"/>
          <p14:tracePt t="1762" x="7023100" y="3460750"/>
          <p14:tracePt t="1769" x="7035800" y="3448050"/>
          <p14:tracePt t="1776" x="7042150" y="3441700"/>
          <p14:tracePt t="1783" x="7054850" y="3435350"/>
          <p14:tracePt t="1790" x="7067550" y="3429000"/>
          <p14:tracePt t="1797" x="7073900" y="3422650"/>
          <p14:tracePt t="1804" x="7080250" y="3416300"/>
          <p14:tracePt t="1810" x="7086600" y="3416300"/>
          <p14:tracePt t="1817" x="7092950" y="3409950"/>
          <p14:tracePt t="1831" x="7092950" y="3397250"/>
          <p14:tracePt t="1838" x="7099300" y="3390900"/>
          <p14:tracePt t="1845" x="7099300" y="3384550"/>
          <p14:tracePt t="1852" x="7099300" y="3378200"/>
          <p14:tracePt t="1859" x="7105650" y="3371850"/>
          <p14:tracePt t="1866" x="7105650" y="3359150"/>
          <p14:tracePt t="1873" x="7105650" y="3352800"/>
          <p14:tracePt t="1880" x="7112000" y="3346450"/>
          <p14:tracePt t="1897" x="7112000" y="3340100"/>
          <p14:tracePt t="1926" x="7112000" y="3333750"/>
          <p14:tracePt t="2135" x="7105650" y="3333750"/>
          <p14:tracePt t="2153" x="7099300" y="3333750"/>
          <p14:tracePt t="2160" x="7099300" y="3327400"/>
          <p14:tracePt t="2168" x="7092950" y="3327400"/>
          <p14:tracePt t="2173" x="7086600" y="3327400"/>
          <p14:tracePt t="2187" x="7080250" y="3327400"/>
          <p14:tracePt t="2196" x="7073900" y="3327400"/>
          <p14:tracePt t="2204" x="7067550" y="3327400"/>
          <p14:tracePt t="2207" x="7061200" y="3327400"/>
          <p14:tracePt t="2212" x="7054850" y="3327400"/>
          <p14:tracePt t="2216" x="7048500" y="3327400"/>
          <p14:tracePt t="2220" x="7042150" y="3327400"/>
          <p14:tracePt t="2227" x="7016750" y="3327400"/>
          <p14:tracePt t="2234" x="6991350" y="3333750"/>
          <p14:tracePt t="2241" x="6959600" y="3340100"/>
          <p14:tracePt t="2248" x="6908800" y="3359150"/>
          <p14:tracePt t="2255" x="6845300" y="3371850"/>
          <p14:tracePt t="2262" x="6756400" y="3397250"/>
          <p14:tracePt t="2269" x="6654800" y="3416300"/>
          <p14:tracePt t="2276" x="6534150" y="3429000"/>
          <p14:tracePt t="2283" x="6362700" y="3448050"/>
          <p14:tracePt t="2290" x="6134100" y="3460750"/>
          <p14:tracePt t="2297" x="5842000" y="3486150"/>
          <p14:tracePt t="2304" x="5549900" y="3505200"/>
          <p14:tracePt t="2310" x="5308600" y="3530600"/>
          <p14:tracePt t="2317" x="5022850" y="3549650"/>
          <p14:tracePt t="2324" x="4724400" y="3581400"/>
          <p14:tracePt t="2331" x="4432300" y="3606800"/>
          <p14:tracePt t="2338" x="4165600" y="3638550"/>
          <p14:tracePt t="2345" x="3917950" y="3657600"/>
          <p14:tracePt t="2352" x="3689350" y="3683000"/>
          <p14:tracePt t="2359" x="3486150" y="3695700"/>
          <p14:tracePt t="2366" x="3321050" y="3714750"/>
          <p14:tracePt t="2373" x="3162300" y="3733800"/>
          <p14:tracePt t="2380" x="3054350" y="3740150"/>
          <p14:tracePt t="2387" x="2940050" y="3759200"/>
          <p14:tracePt t="2394" x="2844800" y="3765550"/>
          <p14:tracePt t="2401" x="2762250" y="3778250"/>
          <p14:tracePt t="2408" x="2705100" y="3790950"/>
          <p14:tracePt t="2415" x="2647950" y="3816350"/>
          <p14:tracePt t="2422" x="2597150" y="3835400"/>
          <p14:tracePt t="2429" x="2559050" y="3854450"/>
          <p14:tracePt t="2435" x="2520950" y="3873500"/>
          <p14:tracePt t="2442" x="2495550" y="3886200"/>
          <p14:tracePt t="2449" x="2476500" y="3898900"/>
          <p14:tracePt t="2456" x="2451100" y="3911600"/>
          <p14:tracePt t="2463" x="2432050" y="3924300"/>
          <p14:tracePt t="2470" x="2406650" y="3937000"/>
          <p14:tracePt t="2477" x="2381250" y="3949700"/>
          <p14:tracePt t="2484" x="2355850" y="3962400"/>
          <p14:tracePt t="2491" x="2330450" y="3981450"/>
          <p14:tracePt t="2498" x="2298700" y="3994150"/>
          <p14:tracePt t="2505" x="2266950" y="4013200"/>
          <p14:tracePt t="2512" x="2235200" y="4025900"/>
          <p14:tracePt t="2519" x="2203450" y="4038600"/>
          <p14:tracePt t="2526" x="2171700" y="4051300"/>
          <p14:tracePt t="2533" x="2139950" y="4064000"/>
          <p14:tracePt t="2540" x="2114550" y="4070350"/>
          <p14:tracePt t="2547" x="2076450" y="4089400"/>
          <p14:tracePt t="2554" x="2051050" y="4102100"/>
          <p14:tracePt t="2560" x="2025650" y="4114800"/>
          <p14:tracePt t="2567" x="2000250" y="4121150"/>
          <p14:tracePt t="2574" x="1981200" y="4133850"/>
          <p14:tracePt t="2581" x="1962150" y="4146550"/>
          <p14:tracePt t="2588" x="1943100" y="4152900"/>
          <p14:tracePt t="2595" x="1924050" y="4165600"/>
          <p14:tracePt t="2602" x="1905000" y="4171950"/>
          <p14:tracePt t="2609" x="1892300" y="4178300"/>
          <p14:tracePt t="2616" x="1873250" y="4184650"/>
          <p14:tracePt t="2623" x="1866900" y="4191000"/>
          <p14:tracePt t="2630" x="1847850" y="4191000"/>
          <p14:tracePt t="2637" x="1841500" y="4197350"/>
          <p14:tracePt t="2644" x="1828800" y="4203700"/>
          <p14:tracePt t="2651" x="1822450" y="4203700"/>
          <p14:tracePt t="2658" x="1809750" y="4210050"/>
          <p14:tracePt t="2665" x="1803400" y="4216400"/>
          <p14:tracePt t="2672" x="1790700" y="4216400"/>
          <p14:tracePt t="2679" x="1778000" y="4222750"/>
          <p14:tracePt t="2686" x="1771650" y="4222750"/>
          <p14:tracePt t="2692" x="1758950" y="4229100"/>
          <p14:tracePt t="2699" x="1739900" y="4235450"/>
          <p14:tracePt t="2706" x="1727200" y="4241800"/>
          <p14:tracePt t="2713" x="1714500" y="4241800"/>
          <p14:tracePt t="2720" x="1701800" y="4248150"/>
          <p14:tracePt t="2727" x="1689100" y="4254500"/>
          <p14:tracePt t="2734" x="1682750" y="4254500"/>
          <p14:tracePt t="2741" x="1670050" y="4260850"/>
          <p14:tracePt t="2748" x="1657350" y="4267200"/>
          <p14:tracePt t="2755" x="1651000" y="4273550"/>
          <p14:tracePt t="2762" x="1644650" y="4273550"/>
          <p14:tracePt t="2769" x="1638300" y="4273550"/>
          <p14:tracePt t="2783" x="1625600" y="4279900"/>
          <p14:tracePt t="2790" x="1619250" y="4279900"/>
          <p14:tracePt t="2797" x="1612900" y="4279900"/>
          <p14:tracePt t="2804" x="1600200" y="4286250"/>
          <p14:tracePt t="2810" x="1593850" y="4286250"/>
          <p14:tracePt t="2817" x="1587500" y="4286250"/>
          <p14:tracePt t="2824" x="1581150" y="4286250"/>
          <p14:tracePt t="2831" x="1568450" y="4286250"/>
          <p14:tracePt t="2838" x="1568450" y="4292600"/>
          <p14:tracePt t="2845" x="1562100" y="4292600"/>
          <p14:tracePt t="2949" x="1555750" y="4292600"/>
          <p14:tracePt t="2962" x="1549400" y="4292600"/>
          <p14:tracePt t="2971" x="1543050" y="4292600"/>
          <p14:tracePt t="2973" x="1536700" y="4292600"/>
          <p14:tracePt t="2980" x="1530350" y="4292600"/>
          <p14:tracePt t="2986" x="1524000" y="4292600"/>
          <p14:tracePt t="2992" x="1517650" y="4292600"/>
          <p14:tracePt t="2998" x="1511300" y="4292600"/>
          <p14:tracePt t="3005" x="1504950" y="4292600"/>
          <p14:tracePt t="3078" x="1498600" y="4292600"/>
          <p14:tracePt t="3152" x="1492250" y="4292600"/>
          <p14:tracePt t="3157" x="1485900" y="4292600"/>
          <p14:tracePt t="3171" x="1479550" y="4292600"/>
          <p14:tracePt t="3261" x="1479550" y="4298950"/>
          <p14:tracePt t="3276" x="1473200" y="4298950"/>
          <p14:tracePt t="3301" x="1466850" y="4298950"/>
          <p14:tracePt t="3305" x="1466850" y="4305300"/>
          <p14:tracePt t="3319" x="1460500" y="4305300"/>
          <p14:tracePt t="3366" x="1454150" y="4305300"/>
          <p14:tracePt t="3731" x="1454150" y="4311650"/>
          <p14:tracePt t="3800" x="1454150" y="4318000"/>
          <p14:tracePt t="3907" x="1454150" y="4324350"/>
          <p14:tracePt t="3969" x="1460500" y="4324350"/>
          <p14:tracePt t="3976" x="1466850" y="4324350"/>
          <p14:tracePt t="3979" x="1466850" y="4330700"/>
          <p14:tracePt t="3994" x="1473200" y="4330700"/>
          <p14:tracePt t="4000" x="1473200" y="4337050"/>
          <p14:tracePt t="4016" x="1479550" y="4337050"/>
          <p14:tracePt t="4025" x="1479550" y="4343400"/>
          <p14:tracePt t="4041" x="1479550" y="4349750"/>
          <p14:tracePt t="4046" x="1485900" y="4349750"/>
          <p14:tracePt t="4073" x="1492250" y="4349750"/>
          <p14:tracePt t="4091" x="1492250" y="4356100"/>
          <p14:tracePt t="4096" x="1498600" y="4356100"/>
          <p14:tracePt t="4129" x="1504950" y="4356100"/>
          <p14:tracePt t="4164" x="1511300" y="4356100"/>
          <p14:tracePt t="4171" x="1511300" y="4362450"/>
          <p14:tracePt t="4179" x="1517650" y="4362450"/>
          <p14:tracePt t="4199" x="1524000" y="4362450"/>
          <p14:tracePt t="4224" x="1530350" y="4362450"/>
          <p14:tracePt t="4227" x="1530350" y="4368800"/>
          <p14:tracePt t="4254" x="1536700" y="4368800"/>
          <p14:tracePt t="4268" x="1543050" y="4368800"/>
          <p14:tracePt t="5039" x="1549400" y="4368800"/>
          <p14:tracePt t="5046" x="1549400" y="4375150"/>
          <p14:tracePt t="5053" x="1555750" y="4375150"/>
          <p14:tracePt t="5082" x="1555750" y="4381500"/>
          <p14:tracePt t="5087" x="1562100" y="4381500"/>
          <p14:tracePt t="5164" x="1568450" y="4387850"/>
          <p14:tracePt t="5169" x="1574800" y="4387850"/>
          <p14:tracePt t="5175" x="1574800" y="4394200"/>
          <p14:tracePt t="5178" x="1581150" y="4394200"/>
          <p14:tracePt t="5185" x="1593850" y="4406900"/>
          <p14:tracePt t="5192" x="1612900" y="4413250"/>
          <p14:tracePt t="5199" x="1651000" y="4432300"/>
          <p14:tracePt t="5206" x="1689100" y="4451350"/>
          <p14:tracePt t="5213" x="1739900" y="4489450"/>
          <p14:tracePt t="5220" x="1790700" y="4527550"/>
          <p14:tracePt t="5227" x="1854200" y="4572000"/>
          <p14:tracePt t="5234" x="1917700" y="4603750"/>
          <p14:tracePt t="5241" x="1987550" y="4654550"/>
          <p14:tracePt t="5248" x="2051050" y="4699000"/>
          <p14:tracePt t="5255" x="2133600" y="4749800"/>
          <p14:tracePt t="5262" x="2184400" y="4794250"/>
          <p14:tracePt t="5269" x="2247900" y="4845050"/>
          <p14:tracePt t="5276" x="2286000" y="4876800"/>
          <p14:tracePt t="5283" x="2324100" y="4908550"/>
          <p14:tracePt t="5290" x="2362200" y="4940300"/>
          <p14:tracePt t="5297" x="2393950" y="4972050"/>
          <p14:tracePt t="5304" x="2406650" y="4991100"/>
          <p14:tracePt t="5310" x="2425700" y="5010150"/>
          <p14:tracePt t="5317" x="2444750" y="5029200"/>
          <p14:tracePt t="5324" x="2451100" y="5048250"/>
          <p14:tracePt t="5331" x="2457450" y="5067300"/>
          <p14:tracePt t="5338" x="2457450" y="5080000"/>
          <p14:tracePt t="5345" x="2457450" y="5092700"/>
          <p14:tracePt t="5352" x="2463800" y="5105400"/>
          <p14:tracePt t="5359" x="2463800" y="5118100"/>
          <p14:tracePt t="5366" x="2463800" y="5137150"/>
          <p14:tracePt t="5373" x="2463800" y="5149850"/>
          <p14:tracePt t="5380" x="2463800" y="5162550"/>
          <p14:tracePt t="5387" x="2463800" y="5181600"/>
          <p14:tracePt t="5394" x="2463800" y="5194300"/>
          <p14:tracePt t="5401" x="2463800" y="5207000"/>
          <p14:tracePt t="5408" x="2470150" y="5226050"/>
          <p14:tracePt t="5415" x="2476500" y="5251450"/>
          <p14:tracePt t="5422" x="2495550" y="5270500"/>
          <p14:tracePt t="5428" x="2514600" y="5295900"/>
          <p14:tracePt t="5435" x="2533650" y="5308600"/>
          <p14:tracePt t="5442" x="2559050" y="5327650"/>
          <p14:tracePt t="5739" x="2565400" y="5327650"/>
          <p14:tracePt t="5750" x="2571750" y="5327650"/>
          <p14:tracePt t="5776" x="2578100" y="5327650"/>
          <p14:tracePt t="5789" x="2578100" y="5334000"/>
          <p14:tracePt t="5801" x="2578100" y="5327650"/>
          <p14:tracePt t="5802" x="2578100" y="5321300"/>
          <p14:tracePt t="5803" x="2578100" y="5314950"/>
          <p14:tracePt t="5810" x="2571750" y="5314950"/>
          <p14:tracePt t="5817" x="2571750" y="5321300"/>
          <p14:tracePt t="5824" x="2578100" y="5327650"/>
          <p14:tracePt t="5831" x="2590800" y="5334000"/>
          <p14:tracePt t="5838" x="2603500" y="5346700"/>
          <p14:tracePt t="5845" x="2609850" y="5346700"/>
          <p14:tracePt t="5852" x="2616200" y="5340350"/>
          <p14:tracePt t="5859" x="2622550" y="5340350"/>
          <p14:tracePt t="5866" x="2628900" y="5340350"/>
          <p14:tracePt t="5873" x="2635250" y="5346700"/>
          <p14:tracePt t="5880" x="2641600" y="5353050"/>
          <p14:tracePt t="5887" x="2647950" y="5353050"/>
          <p14:tracePt t="5898" x="2654300" y="5353050"/>
          <p14:tracePt t="5901" x="2654300" y="5359400"/>
          <p14:tracePt t="5912" x="2660650" y="5359400"/>
          <p14:tracePt t="5917" x="2660650" y="5365750"/>
          <p14:tracePt t="5922" x="2667000" y="5365750"/>
          <p14:tracePt t="5929" x="2673350" y="5365750"/>
          <p14:tracePt t="5935" x="2679700" y="5365750"/>
          <p14:tracePt t="5942" x="2679700" y="5372100"/>
          <p14:tracePt t="5949" x="2686050" y="5378450"/>
          <p14:tracePt t="5963" x="2692400" y="5378450"/>
          <p14:tracePt t="5970" x="2698750" y="5384800"/>
          <p14:tracePt t="6057" x="2698750" y="5391150"/>
          <p14:tracePt t="6058" x="2705100" y="5391150"/>
          <p14:tracePt t="6170" x="2711450" y="5391150"/>
          <p14:tracePt t="6188" x="2717800" y="5391150"/>
          <p14:tracePt t="6246" x="2724150" y="5391150"/>
          <p14:tracePt t="6265" x="2730500" y="5391150"/>
          <p14:tracePt t="6276" x="2730500" y="5397500"/>
          <p14:tracePt t="6280" x="2736850" y="5397500"/>
          <p14:tracePt t="6296" x="2743200" y="5397500"/>
          <p14:tracePt t="6320" x="2749550" y="5397500"/>
          <p14:tracePt t="6329" x="2755900" y="5397500"/>
          <p14:tracePt t="6349" x="2762250" y="5397500"/>
          <p14:tracePt t="6383" x="2768600" y="5397500"/>
          <p14:tracePt t="6417" x="2774950" y="5397500"/>
          <p14:tracePt t="6441" x="2774950" y="5403850"/>
          <p14:tracePt t="6569" x="2781300" y="5403850"/>
          <p14:tracePt t="6608" x="2787650" y="5403850"/>
          <p14:tracePt t="6632" x="2794000" y="5403850"/>
          <p14:tracePt t="6655" x="2800350" y="5403850"/>
          <p14:tracePt t="6671" x="2806700" y="5403850"/>
          <p14:tracePt t="6688" x="2813050" y="5410200"/>
          <p14:tracePt t="6700" x="2819400" y="5410200"/>
          <p14:tracePt t="6713" x="2825750" y="5410200"/>
          <p14:tracePt t="6718" x="2832100" y="5410200"/>
          <p14:tracePt t="6746" x="2838450" y="5410200"/>
          <p14:tracePt t="6791" x="2844800" y="5410200"/>
          <p14:tracePt t="6820" x="2851150" y="5410200"/>
          <p14:tracePt t="6833" x="2857500" y="5410200"/>
          <p14:tracePt t="6849" x="2863850" y="5410200"/>
          <p14:tracePt t="6854" x="2863850" y="5416550"/>
          <p14:tracePt t="6863" x="2870200" y="5416550"/>
          <p14:tracePt t="6875" x="2876550" y="5416550"/>
          <p14:tracePt t="6879" x="2882900" y="5416550"/>
          <p14:tracePt t="6884" x="2889250" y="5416550"/>
          <p14:tracePt t="6887" x="2895600" y="5416550"/>
          <p14:tracePt t="6894" x="2908300" y="5416550"/>
          <p14:tracePt t="6901" x="2933700" y="5422900"/>
          <p14:tracePt t="6908" x="2946400" y="5435600"/>
          <p14:tracePt t="6915" x="2965450" y="5435600"/>
          <p14:tracePt t="7481" x="2965450" y="5441950"/>
          <p14:tracePt t="8077" x="2971800" y="5441950"/>
          <p14:tracePt t="8287" x="2971800" y="5448300"/>
          <p14:tracePt t="8294" x="2978150" y="5448300"/>
          <p14:tracePt t="8302" x="2984500" y="5448300"/>
          <p14:tracePt t="9291" x="2984500" y="5454650"/>
          <p14:tracePt t="9293" x="2990850" y="5454650"/>
          <p14:tracePt t="9306" x="2997200" y="5454650"/>
          <p14:tracePt t="9319" x="3003550" y="5454650"/>
          <p14:tracePt t="9321" x="3003550" y="5461000"/>
          <p14:tracePt t="9324" x="3009900" y="5461000"/>
          <p14:tracePt t="9331" x="3016250" y="5461000"/>
          <p14:tracePt t="9338" x="3022600" y="5467350"/>
          <p14:tracePt t="9345" x="3028950" y="5467350"/>
          <p14:tracePt t="9352" x="3035300" y="5467350"/>
          <p14:tracePt t="9359" x="3041650" y="5467350"/>
          <p14:tracePt t="9366" x="3048000" y="5473700"/>
          <p14:tracePt t="9373" x="3060700" y="5480050"/>
          <p14:tracePt t="9380" x="3067050" y="5480050"/>
          <p14:tracePt t="9387" x="3073400" y="5480050"/>
          <p14:tracePt t="9394" x="3086100" y="5480050"/>
          <p14:tracePt t="9401" x="3092450" y="5480050"/>
          <p14:tracePt t="9408" x="3098800" y="5486400"/>
          <p14:tracePt t="9415" x="3105150" y="5486400"/>
          <p14:tracePt t="9464" x="3111500" y="5486400"/>
          <p14:tracePt t="9475" x="3117850" y="5486400"/>
          <p14:tracePt t="9482" x="3124200" y="5486400"/>
          <p14:tracePt t="9487" x="3130550" y="5486400"/>
          <p14:tracePt t="9489" x="3136900" y="5486400"/>
          <p14:tracePt t="9491" x="3136900" y="5492750"/>
          <p14:tracePt t="9498" x="3143250" y="5492750"/>
          <p14:tracePt t="9505" x="3149600" y="5492750"/>
          <p14:tracePt t="9512" x="3155950" y="5492750"/>
          <p14:tracePt t="9519" x="3162300" y="5492750"/>
          <p14:tracePt t="9526" x="3168650" y="5492750"/>
          <p14:tracePt t="9533" x="3175000" y="5492750"/>
          <p14:tracePt t="9540" x="3181350" y="5492750"/>
          <p14:tracePt t="9548" x="3187700" y="5492750"/>
          <p14:tracePt t="9554" x="3194050" y="5492750"/>
          <p14:tracePt t="9564" x="3200400" y="5492750"/>
          <p14:tracePt t="9573" x="3206750" y="5492750"/>
          <p14:tracePt t="9580" x="3213100" y="5492750"/>
          <p14:tracePt t="9584" x="3219450" y="5492750"/>
          <p14:tracePt t="9590" x="3225800" y="5492750"/>
          <p14:tracePt t="9596" x="3232150" y="5492750"/>
          <p14:tracePt t="9602" x="3238500" y="5492750"/>
          <p14:tracePt t="9609" x="3244850" y="5492750"/>
          <p14:tracePt t="9616" x="3251200" y="5492750"/>
          <p14:tracePt t="9628" x="3257550" y="5492750"/>
          <p14:tracePt t="9631" x="3257550" y="5486400"/>
          <p14:tracePt t="9650" x="3263900" y="5486400"/>
          <p14:tracePt t="9660" x="3270250" y="5486400"/>
          <p14:tracePt t="9669" x="3276600" y="5486400"/>
          <p14:tracePt t="9678" x="3282950" y="5486400"/>
          <p14:tracePt t="9684" x="3289300" y="5486400"/>
          <p14:tracePt t="9688" x="3295650" y="5486400"/>
          <p14:tracePt t="9694" x="3302000" y="5486400"/>
          <p14:tracePt t="9700" x="3308350" y="5486400"/>
          <p14:tracePt t="9706" x="3314700" y="5486400"/>
          <p14:tracePt t="9713" x="3321050" y="5486400"/>
          <p14:tracePt t="9720" x="3327400" y="5486400"/>
          <p14:tracePt t="9727" x="3340100" y="5486400"/>
          <p14:tracePt t="9734" x="3352800" y="5486400"/>
          <p14:tracePt t="9741" x="3365500" y="5486400"/>
          <p14:tracePt t="9748" x="3378200" y="5486400"/>
          <p14:tracePt t="9755" x="3397250" y="5486400"/>
          <p14:tracePt t="9762" x="3416300" y="5486400"/>
          <p14:tracePt t="9769" x="3448050" y="5486400"/>
          <p14:tracePt t="9776" x="3473450" y="5486400"/>
          <p14:tracePt t="9783" x="3505200" y="5486400"/>
          <p14:tracePt t="9790" x="3543300" y="5486400"/>
          <p14:tracePt t="9797" x="3568700" y="5486400"/>
          <p14:tracePt t="9803" x="3587750" y="5486400"/>
          <p14:tracePt t="9810" x="3606800" y="5486400"/>
          <p14:tracePt t="9817" x="3613150" y="5486400"/>
          <p14:tracePt t="10083" x="3613150" y="5492750"/>
          <p14:tracePt t="10087" x="3619500" y="5492750"/>
          <p14:tracePt t="10092" x="3625850" y="5492750"/>
          <p14:tracePt t="10095" x="3632200" y="5492750"/>
          <p14:tracePt t="10102" x="3638550" y="5492750"/>
          <p14:tracePt t="10109" x="3657600" y="5505450"/>
          <p14:tracePt t="10116" x="3676650" y="5505450"/>
          <p14:tracePt t="10123" x="3702050" y="5505450"/>
          <p14:tracePt t="10130" x="3733800" y="5511800"/>
          <p14:tracePt t="10137" x="3765550" y="5511800"/>
          <p14:tracePt t="10144" x="3797300" y="5518150"/>
          <p14:tracePt t="10151" x="3835400" y="5524500"/>
          <p14:tracePt t="10158" x="3873500" y="5524500"/>
          <p14:tracePt t="10165" x="3917950" y="5530850"/>
          <p14:tracePt t="10172" x="3956050" y="5530850"/>
          <p14:tracePt t="10178" x="3994150" y="5537200"/>
          <p14:tracePt t="10185" x="4032250" y="5543550"/>
          <p14:tracePt t="10192" x="4064000" y="5549900"/>
          <p14:tracePt t="10199" x="4095750" y="5549900"/>
          <p14:tracePt t="10206" x="4133850" y="5562600"/>
          <p14:tracePt t="10213" x="4165600" y="5568950"/>
          <p14:tracePt t="10220" x="4197350" y="5568950"/>
          <p14:tracePt t="10227" x="4222750" y="5575300"/>
          <p14:tracePt t="10234" x="4248150" y="5575300"/>
          <p14:tracePt t="10241" x="4273550" y="5588000"/>
          <p14:tracePt t="10248" x="4292600" y="5588000"/>
          <p14:tracePt t="10255" x="4311650" y="5588000"/>
          <p14:tracePt t="10262" x="4324350" y="5588000"/>
          <p14:tracePt t="10269" x="4343400" y="5594350"/>
          <p14:tracePt t="10276" x="4349750" y="5594350"/>
          <p14:tracePt t="10283" x="4356100" y="5594350"/>
          <p14:tracePt t="10290" x="4362450" y="5594350"/>
          <p14:tracePt t="10297" x="4368800" y="5594350"/>
          <p14:tracePt t="10303" x="4375150" y="5594350"/>
          <p14:tracePt t="10325" x="4381500" y="5594350"/>
          <p14:tracePt t="10349" x="4387850" y="5594350"/>
          <p14:tracePt t="10354" x="4394200" y="5594350"/>
          <p14:tracePt t="10364" x="4400550" y="5594350"/>
          <p14:tracePt t="10372" x="4406900" y="5594350"/>
          <p14:tracePt t="10379" x="4413250" y="5594350"/>
          <p14:tracePt t="10382" x="4419600" y="5594350"/>
          <p14:tracePt t="10389" x="4425950" y="5594350"/>
          <p14:tracePt t="10395" x="4432300" y="5594350"/>
          <p14:tracePt t="10407" x="4438650" y="5594350"/>
          <p14:tracePt t="10417" x="4445000" y="5594350"/>
          <p14:tracePt t="10474" x="4451350" y="5594350"/>
          <p14:tracePt t="10500" x="4451350" y="5588000"/>
          <p14:tracePt t="10504" x="4451350" y="5581650"/>
          <p14:tracePt t="10510" x="4451350" y="5575300"/>
          <p14:tracePt t="10519" x="4451350" y="5568950"/>
          <p14:tracePt t="10528" x="4457700" y="5568950"/>
          <p14:tracePt t="10531" x="4457700" y="5562600"/>
          <p14:tracePt t="10536" x="4457700" y="5556250"/>
          <p14:tracePt t="10547" x="4457700" y="5549900"/>
          <p14:tracePt t="10558" x="4457700" y="5543550"/>
          <p14:tracePt t="10567" x="4457700" y="5537200"/>
          <p14:tracePt t="10574" x="4451350" y="5537200"/>
          <p14:tracePt t="10578" x="4451350" y="5530850"/>
          <p14:tracePt t="10586" x="4451350" y="5524500"/>
          <p14:tracePt t="10593" x="4445000" y="5524500"/>
          <p14:tracePt t="10603" x="4445000" y="5518150"/>
          <p14:tracePt t="10605" x="4438650" y="5518150"/>
          <p14:tracePt t="10620" x="4438650" y="5511800"/>
          <p14:tracePt t="10621" x="4432300" y="5511800"/>
          <p14:tracePt t="10631" x="4425950" y="5511800"/>
          <p14:tracePt t="10634" x="4425950" y="5505450"/>
          <p14:tracePt t="10640" x="4419600" y="5505450"/>
          <p14:tracePt t="10644" x="4413250" y="5499100"/>
          <p14:tracePt t="10658" x="4406900" y="5499100"/>
          <p14:tracePt t="10665" x="4400550" y="5492750"/>
          <p14:tracePt t="10682" x="4394200" y="5492750"/>
          <p14:tracePt t="10685" x="4394200" y="5486400"/>
          <p14:tracePt t="10692" x="4387850" y="5486400"/>
          <p14:tracePt t="10927" x="4394200" y="5486400"/>
          <p14:tracePt t="10934" x="4394200" y="5480050"/>
          <p14:tracePt t="10938" x="4400550" y="5480050"/>
          <p14:tracePt t="10950" x="4406900" y="5480050"/>
          <p14:tracePt t="10977" x="4413250" y="5480050"/>
          <p14:tracePt t="10989" x="4419600" y="5480050"/>
          <p14:tracePt t="11005" x="4425950" y="5480050"/>
          <p14:tracePt t="11014" x="4432300" y="5480050"/>
          <p14:tracePt t="11021" x="4438650" y="5480050"/>
          <p14:tracePt t="11024" x="4445000" y="5480050"/>
          <p14:tracePt t="11030" x="4451350" y="5480050"/>
          <p14:tracePt t="11035" x="4457700" y="5480050"/>
          <p14:tracePt t="11040" x="4464050" y="5480050"/>
          <p14:tracePt t="11046" x="4470400" y="5480050"/>
          <p14:tracePt t="11053" x="4476750" y="5480050"/>
          <p14:tracePt t="11060" x="4483100" y="5480050"/>
          <p14:tracePt t="11854" x="4489450" y="5480050"/>
          <p14:tracePt t="11864" x="4495800" y="5480050"/>
          <p14:tracePt t="11896" x="4495800" y="5486400"/>
          <p14:tracePt t="11905" x="4502150" y="5486400"/>
          <p14:tracePt t="11930" x="4502150" y="5492750"/>
          <p14:tracePt t="12112" x="4508500" y="5492750"/>
          <p14:tracePt t="12116" x="4508500" y="5499100"/>
          <p14:tracePt t="12121" x="4508500" y="5505450"/>
          <p14:tracePt t="12134" x="4508500" y="5511800"/>
          <p14:tracePt t="12141" x="4514850" y="5511800"/>
          <p14:tracePt t="12150" x="4514850" y="5518150"/>
          <p14:tracePt t="12151" x="4521200" y="5518150"/>
          <p14:tracePt t="12160" x="4521200" y="5524500"/>
          <p14:tracePt t="12165" x="4527550" y="5524500"/>
          <p14:tracePt t="12172" x="4527550" y="5530850"/>
          <p14:tracePt t="12178" x="4533900" y="5537200"/>
          <p14:tracePt t="12185" x="4546600" y="5537200"/>
          <p14:tracePt t="12192" x="4546600" y="5543550"/>
          <p14:tracePt t="12199" x="4552950" y="5549900"/>
          <p14:tracePt t="12206" x="4559300" y="5549900"/>
          <p14:tracePt t="12213" x="4572000" y="5556250"/>
          <p14:tracePt t="12220" x="4584700" y="5562600"/>
          <p14:tracePt t="12227" x="4591050" y="5568950"/>
          <p14:tracePt t="12234" x="4603750" y="5568950"/>
          <p14:tracePt t="12241" x="4616450" y="5575300"/>
          <p14:tracePt t="12248" x="4629150" y="5575300"/>
          <p14:tracePt t="12255" x="4635500" y="5575300"/>
          <p14:tracePt t="12262" x="4641850" y="5581650"/>
          <p14:tracePt t="12269" x="4654550" y="5588000"/>
          <p14:tracePt t="12276" x="4667250" y="5588000"/>
          <p14:tracePt t="12283" x="4679950" y="5588000"/>
          <p14:tracePt t="12290" x="4692650" y="5588000"/>
          <p14:tracePt t="12296" x="4705350" y="5588000"/>
          <p14:tracePt t="12303" x="4718050" y="5588000"/>
          <p14:tracePt t="12310" x="4730750" y="5588000"/>
          <p14:tracePt t="12317" x="4743450" y="5588000"/>
          <p14:tracePt t="12324" x="4756150" y="5588000"/>
          <p14:tracePt t="12331" x="4762500" y="5588000"/>
          <p14:tracePt t="12338" x="4775200" y="5588000"/>
          <p14:tracePt t="12345" x="4787900" y="5588000"/>
          <p14:tracePt t="12352" x="4800600" y="5588000"/>
          <p14:tracePt t="12359" x="4813300" y="5581650"/>
          <p14:tracePt t="12366" x="4826000" y="5581650"/>
          <p14:tracePt t="12373" x="4851400" y="5575300"/>
          <p14:tracePt t="12380" x="4870450" y="5568950"/>
          <p14:tracePt t="12387" x="4895850" y="5562600"/>
          <p14:tracePt t="12394" x="4921250" y="5556250"/>
          <p14:tracePt t="12401" x="4933950" y="5549900"/>
          <p14:tracePt t="12408" x="4946650" y="5549900"/>
          <p14:tracePt t="12415" x="4953000" y="5543550"/>
          <p14:tracePt t="12422" x="4959350" y="5543550"/>
          <p14:tracePt t="12428" x="4965700" y="5543550"/>
          <p14:tracePt t="13036" x="4959350" y="55435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Make</a:t>
            </a:r>
            <a:r>
              <a:rPr lang="ko-KR" altLang="en-US" b="1" dirty="0"/>
              <a:t> </a:t>
            </a:r>
            <a:r>
              <a:rPr lang="en-US" altLang="ko-KR" b="1" dirty="0"/>
              <a:t>a Test</a:t>
            </a:r>
            <a:r>
              <a:rPr lang="ko-KR" altLang="en-US" b="1" dirty="0"/>
              <a:t> </a:t>
            </a:r>
            <a:r>
              <a:rPr lang="en-US" altLang="ko-KR" b="1" dirty="0"/>
              <a:t>program!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1028284"/>
          </a:xfrm>
        </p:spPr>
        <p:txBody>
          <a:bodyPr/>
          <a:lstStyle/>
          <a:p>
            <a:r>
              <a:rPr lang="ko-KR" altLang="en-US" sz="1800" b="1" dirty="0"/>
              <a:t>이전에 만든 파일</a:t>
            </a:r>
            <a:r>
              <a:rPr lang="en-US" altLang="ko-KR" sz="1800" b="1" dirty="0"/>
              <a:t>(.</a:t>
            </a:r>
            <a:r>
              <a:rPr lang="en-US" altLang="ko-KR" sz="1800" b="1" dirty="0" err="1"/>
              <a:t>asm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파일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에 다음과 같은 코드 작성 후 실행 </a:t>
            </a:r>
            <a:r>
              <a:rPr lang="en-US" altLang="ko-KR" sz="1800" b="1" dirty="0"/>
              <a:t>(ctrl + F5) </a:t>
            </a:r>
            <a:r>
              <a:rPr lang="ko-KR" altLang="en-US" sz="1800" b="1" dirty="0"/>
              <a:t>후 결과가 나오는지 확인</a:t>
            </a:r>
            <a:endParaRPr lang="en-US" altLang="ko-KR" sz="1800" b="1" dirty="0"/>
          </a:p>
          <a:p>
            <a:r>
              <a:rPr lang="en-US" altLang="ko-KR" sz="1800" b="1" dirty="0"/>
              <a:t>Write code as follow , and execute it(ctrl + F5). Check the program runs successfully.</a:t>
            </a:r>
          </a:p>
          <a:p>
            <a:endParaRPr lang="en-US" altLang="ko-KR" sz="18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12E112-6CA3-4CF6-AF36-174C7A27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355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93CBD31-3607-48D7-AA10-4BF9C7CD1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" y="2071435"/>
            <a:ext cx="4806951" cy="3610479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C279601-4113-42C4-BA88-49CAD00C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2071435"/>
            <a:ext cx="5335589" cy="331016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322FE88-0BAF-4020-9815-C22DAED907A5}"/>
              </a:ext>
            </a:extLst>
          </p:cNvPr>
          <p:cNvSpPr/>
          <p:nvPr/>
        </p:nvSpPr>
        <p:spPr>
          <a:xfrm>
            <a:off x="5334000" y="3652838"/>
            <a:ext cx="1114425" cy="495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Ctrl + F5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3CCF1-3EB3-4297-81E9-DDDF68259BA6}"/>
              </a:ext>
            </a:extLst>
          </p:cNvPr>
          <p:cNvSpPr txBox="1"/>
          <p:nvPr/>
        </p:nvSpPr>
        <p:spPr>
          <a:xfrm>
            <a:off x="6200775" y="4929258"/>
            <a:ext cx="534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If Success, Console prompt will appear as above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623E1BB-33B1-483E-851F-F5E0175CC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5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78"/>
    </mc:Choice>
    <mc:Fallback>
      <p:transition spd="slow" advTm="28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" x="4953000" y="5543550"/>
          <p14:tracePt t="146" x="4946650" y="5543550"/>
          <p14:tracePt t="812" x="4946650" y="5537200"/>
          <p14:tracePt t="818" x="4946650" y="5530850"/>
          <p14:tracePt t="821" x="4953000" y="5530850"/>
          <p14:tracePt t="829" x="4959350" y="5530850"/>
          <p14:tracePt t="831" x="4959350" y="5524500"/>
          <p14:tracePt t="835" x="4965700" y="5524500"/>
          <p14:tracePt t="862" x="4972050" y="5524500"/>
          <p14:tracePt t="873" x="4972050" y="5518150"/>
          <p14:tracePt t="900" x="4978400" y="5518150"/>
          <p14:tracePt t="919" x="4984750" y="5518150"/>
          <p14:tracePt t="925" x="4991100" y="5518150"/>
          <p14:tracePt t="935" x="4991100" y="5511800"/>
          <p14:tracePt t="1072" x="4991100" y="5505450"/>
          <p14:tracePt t="1094" x="4991100" y="5499100"/>
          <p14:tracePt t="1114" x="4991100" y="5492750"/>
          <p14:tracePt t="1141" x="4991100" y="5486400"/>
          <p14:tracePt t="1162" x="4991100" y="5480050"/>
          <p14:tracePt t="1162" x="4997450" y="5480050"/>
          <p14:tracePt t="1179" x="5003800" y="5480050"/>
          <p14:tracePt t="1197" x="5010150" y="5480050"/>
          <p14:tracePt t="1208" x="5016500" y="5480050"/>
          <p14:tracePt t="1315" x="5016500" y="5473700"/>
          <p14:tracePt t="9205" x="5016500" y="5467350"/>
          <p14:tracePt t="9207" x="5010150" y="5461000"/>
          <p14:tracePt t="9209" x="5010150" y="5454650"/>
          <p14:tracePt t="9216" x="4972050" y="5422900"/>
          <p14:tracePt t="9223" x="4940300" y="5391150"/>
          <p14:tracePt t="9230" x="4908550" y="5365750"/>
          <p14:tracePt t="9237" x="4864100" y="5314950"/>
          <p14:tracePt t="9244" x="4826000" y="5264150"/>
          <p14:tracePt t="9251" x="4787900" y="5207000"/>
          <p14:tracePt t="9258" x="4756150" y="5149850"/>
          <p14:tracePt t="9265" x="4743450" y="5105400"/>
          <p14:tracePt t="9272" x="4724400" y="5048250"/>
          <p14:tracePt t="9279" x="4705350" y="5003800"/>
          <p14:tracePt t="9285" x="4667250" y="4959350"/>
          <p14:tracePt t="9292" x="4629150" y="4914900"/>
          <p14:tracePt t="9299" x="4597400" y="4889500"/>
          <p14:tracePt t="9306" x="4572000" y="4864100"/>
          <p14:tracePt t="9313" x="4552950" y="4851400"/>
          <p14:tracePt t="9320" x="4540250" y="4838700"/>
          <p14:tracePt t="9327" x="4527550" y="4832350"/>
          <p14:tracePt t="9334" x="4521200" y="4832350"/>
          <p14:tracePt t="9456" x="4514850" y="4832350"/>
          <p14:tracePt t="9458" x="4508500" y="4832350"/>
          <p14:tracePt t="9460" x="4502150" y="4838700"/>
          <p14:tracePt t="9466" x="4476750" y="4845050"/>
          <p14:tracePt t="9473" x="4445000" y="4851400"/>
          <p14:tracePt t="9480" x="4413250" y="4851400"/>
          <p14:tracePt t="9487" x="4375150" y="4851400"/>
          <p14:tracePt t="9494" x="4337050" y="4845050"/>
          <p14:tracePt t="9501" x="4292600" y="4832350"/>
          <p14:tracePt t="9508" x="4248150" y="4813300"/>
          <p14:tracePt t="9515" x="4191000" y="4775200"/>
          <p14:tracePt t="9522" x="4127500" y="4743450"/>
          <p14:tracePt t="9529" x="4064000" y="4699000"/>
          <p14:tracePt t="9535" x="3968750" y="4641850"/>
          <p14:tracePt t="9542" x="3860800" y="4565650"/>
          <p14:tracePt t="9549" x="3740150" y="4502150"/>
          <p14:tracePt t="9556" x="3625850" y="4432300"/>
          <p14:tracePt t="9563" x="3517900" y="4362450"/>
          <p14:tracePt t="9570" x="3429000" y="4298950"/>
          <p14:tracePt t="9577" x="3352800" y="4235450"/>
          <p14:tracePt t="9584" x="3270250" y="4165600"/>
          <p14:tracePt t="9591" x="3187700" y="4095750"/>
          <p14:tracePt t="9598" x="3117850" y="4032250"/>
          <p14:tracePt t="9605" x="3028950" y="3956050"/>
          <p14:tracePt t="9612" x="2959100" y="3898900"/>
          <p14:tracePt t="9619" x="2889250" y="3841750"/>
          <p14:tracePt t="9626" x="2819400" y="3784600"/>
          <p14:tracePt t="9633" x="2762250" y="3740150"/>
          <p14:tracePt t="9640" x="2711450" y="3695700"/>
          <p14:tracePt t="9640" x="2705100" y="3689350"/>
          <p14:tracePt t="9647" x="2673350" y="3663950"/>
          <p14:tracePt t="9654" x="2635250" y="3625850"/>
          <p14:tracePt t="9660" x="2597150" y="3594100"/>
          <p14:tracePt t="9667" x="2571750" y="3568700"/>
          <p14:tracePt t="9674" x="2540000" y="3543300"/>
          <p14:tracePt t="9681" x="2508250" y="3511550"/>
          <p14:tracePt t="9688" x="2482850" y="3492500"/>
          <p14:tracePt t="9695" x="2457450" y="3473450"/>
          <p14:tracePt t="9702" x="2432050" y="3454400"/>
          <p14:tracePt t="9709" x="2419350" y="3441700"/>
          <p14:tracePt t="9716" x="2400300" y="3435350"/>
          <p14:tracePt t="9723" x="2387600" y="3429000"/>
          <p14:tracePt t="9730" x="2374900" y="3416300"/>
          <p14:tracePt t="9737" x="2355850" y="3409950"/>
          <p14:tracePt t="9744" x="2349500" y="3403600"/>
          <p14:tracePt t="9751" x="2330450" y="3390900"/>
          <p14:tracePt t="9758" x="2317750" y="3384550"/>
          <p14:tracePt t="9765" x="2305050" y="3378200"/>
          <p14:tracePt t="9772" x="2292350" y="3371850"/>
          <p14:tracePt t="9779" x="2286000" y="3359150"/>
          <p14:tracePt t="9786" x="2273300" y="3359150"/>
          <p14:tracePt t="9792" x="2266950" y="3352800"/>
          <p14:tracePt t="9806" x="2266950" y="3346450"/>
          <p14:tracePt t="9813" x="2260600" y="3340100"/>
          <p14:tracePt t="9830" x="2254250" y="3340100"/>
          <p14:tracePt t="9834" x="2254250" y="3333750"/>
          <p14:tracePt t="9841" x="2247900" y="3333750"/>
          <p14:tracePt t="9849" x="2247900" y="3327400"/>
          <p14:tracePt t="9863" x="2241550" y="3327400"/>
          <p14:tracePt t="9866" x="2241550" y="3321050"/>
          <p14:tracePt t="9870" x="2241550" y="3314700"/>
          <p14:tracePt t="9887" x="2241550" y="3308350"/>
          <p14:tracePt t="9899" x="2241550" y="3302000"/>
          <p14:tracePt t="9912" x="2241550" y="3295650"/>
          <p14:tracePt t="9920" x="2235200" y="3289300"/>
          <p14:tracePt t="9935" x="2235200" y="3282950"/>
          <p14:tracePt t="9953" x="2235200" y="3276600"/>
          <p14:tracePt t="9968" x="2235200" y="3270250"/>
          <p14:tracePt t="9974" x="2235200" y="3263900"/>
          <p14:tracePt t="9983" x="2235200" y="3257550"/>
          <p14:tracePt t="9990" x="2235200" y="3251200"/>
          <p14:tracePt t="9999" x="2235200" y="3244850"/>
          <p14:tracePt t="10002" x="2235200" y="3238500"/>
          <p14:tracePt t="10010" x="2235200" y="3232150"/>
          <p14:tracePt t="10019" x="2235200" y="3225800"/>
          <p14:tracePt t="10032" x="2235200" y="3219450"/>
          <p14:tracePt t="10033" x="2241550" y="3219450"/>
          <p14:tracePt t="10050" x="2247900" y="3219450"/>
          <p14:tracePt t="10053" x="2247900" y="3213100"/>
          <p14:tracePt t="10070" x="2254250" y="3213100"/>
          <p14:tracePt t="10093" x="2254250" y="3219450"/>
          <p14:tracePt t="10099" x="2254250" y="3225800"/>
          <p14:tracePt t="10102" x="2254250" y="3232150"/>
          <p14:tracePt t="10105" x="2260600" y="3232150"/>
          <p14:tracePt t="10112" x="2273300" y="3244850"/>
          <p14:tracePt t="10119" x="2273300" y="3257550"/>
          <p14:tracePt t="10752" x="2279650" y="3257550"/>
          <p14:tracePt t="10758" x="2279650" y="3251200"/>
          <p14:tracePt t="10766" x="2279650" y="3244850"/>
          <p14:tracePt t="10773" x="2279650" y="3238500"/>
          <p14:tracePt t="10776" x="2279650" y="3232150"/>
          <p14:tracePt t="10784" x="2279650" y="3225800"/>
          <p14:tracePt t="10795" x="2279650" y="3219450"/>
          <p14:tracePt t="10803" x="2279650" y="3213100"/>
          <p14:tracePt t="10807" x="2279650" y="3206750"/>
          <p14:tracePt t="10819" x="2279650" y="3200400"/>
          <p14:tracePt t="10825" x="2279650" y="3194050"/>
          <p14:tracePt t="10837" x="2279650" y="3187700"/>
          <p14:tracePt t="10848" x="2279650" y="3181350"/>
          <p14:tracePt t="10875" x="2286000" y="3181350"/>
          <p14:tracePt t="13964" x="2286000" y="3175000"/>
          <p14:tracePt t="13967" x="2286000" y="3168650"/>
          <p14:tracePt t="13971" x="2286000" y="3162300"/>
          <p14:tracePt t="13974" x="2286000" y="3155950"/>
          <p14:tracePt t="13981" x="2286000" y="3149600"/>
          <p14:tracePt t="13987" x="2286000" y="3143250"/>
          <p14:tracePt t="13994" x="2286000" y="3136900"/>
          <p14:tracePt t="14001" x="2292350" y="3124200"/>
          <p14:tracePt t="14008" x="2292350" y="3117850"/>
          <p14:tracePt t="14022" x="2292350" y="3111500"/>
          <p14:tracePt t="14029" x="2292350" y="3105150"/>
          <p14:tracePt t="14035" x="2292350" y="3098800"/>
          <p14:tracePt t="14048" x="2292350" y="3092450"/>
          <p14:tracePt t="14064" x="2292350" y="3086100"/>
          <p14:tracePt t="14078" x="2292350" y="3079750"/>
          <p14:tracePt t="14082" x="2286000" y="3079750"/>
          <p14:tracePt t="14084" x="2286000" y="3073400"/>
          <p14:tracePt t="14094" x="2286000" y="3067050"/>
          <p14:tracePt t="14103" x="2286000" y="3060700"/>
          <p14:tracePt t="14110" x="2286000" y="3054350"/>
          <p14:tracePt t="14114" x="2286000" y="3048000"/>
          <p14:tracePt t="14119" x="2279650" y="3041650"/>
          <p14:tracePt t="14126" x="2279650" y="3035300"/>
          <p14:tracePt t="14133" x="2273300" y="3028950"/>
          <p14:tracePt t="14140" x="2266950" y="3016250"/>
          <p14:tracePt t="14147" x="2260600" y="3009900"/>
          <p14:tracePt t="14154" x="2247900" y="2997200"/>
          <p14:tracePt t="14160" x="2241550" y="2984500"/>
          <p14:tracePt t="14167" x="2222500" y="2965450"/>
          <p14:tracePt t="14174" x="2216150" y="2952750"/>
          <p14:tracePt t="14181" x="2197100" y="2940050"/>
          <p14:tracePt t="14188" x="2178050" y="2914650"/>
          <p14:tracePt t="14195" x="2159000" y="2895600"/>
          <p14:tracePt t="14202" x="2139950" y="2870200"/>
          <p14:tracePt t="14209" x="2120900" y="2844800"/>
          <p14:tracePt t="14216" x="2095500" y="2819400"/>
          <p14:tracePt t="14223" x="2076450" y="2787650"/>
          <p14:tracePt t="14230" x="2057400" y="2762250"/>
          <p14:tracePt t="14237" x="2038350" y="2736850"/>
          <p14:tracePt t="14244" x="2025650" y="2705100"/>
          <p14:tracePt t="14251" x="2012950" y="2679700"/>
          <p14:tracePt t="14258" x="2000250" y="2654300"/>
          <p14:tracePt t="14265" x="1981200" y="2622550"/>
          <p14:tracePt t="14272" x="1962150" y="2597150"/>
          <p14:tracePt t="14279" x="1943100" y="2571750"/>
          <p14:tracePt t="14285" x="1911350" y="2533650"/>
          <p14:tracePt t="14292" x="1885950" y="2508250"/>
          <p14:tracePt t="14299" x="1847850" y="2476500"/>
          <p14:tracePt t="14306" x="1816100" y="2451100"/>
          <p14:tracePt t="14313" x="1752600" y="2406650"/>
          <p14:tracePt t="14320" x="1701800" y="2368550"/>
          <p14:tracePt t="14327" x="1651000" y="2336800"/>
          <p14:tracePt t="14334" x="1593850" y="2311400"/>
          <p14:tracePt t="14341" x="1549400" y="2298700"/>
          <p14:tracePt t="14348" x="1492250" y="2279650"/>
          <p14:tracePt t="14355" x="1460500" y="2266950"/>
          <p14:tracePt t="14362" x="1435100" y="2260600"/>
          <p14:tracePt t="14369" x="1409700" y="2260600"/>
          <p14:tracePt t="14376" x="1384300" y="2260600"/>
          <p14:tracePt t="14383" x="1358900" y="2254250"/>
          <p14:tracePt t="14390" x="1327150" y="2254250"/>
          <p14:tracePt t="14397" x="1289050" y="2254250"/>
          <p14:tracePt t="14404" x="1250950" y="2254250"/>
          <p14:tracePt t="14410" x="1212850" y="2254250"/>
          <p14:tracePt t="14417" x="1181100" y="2254250"/>
          <p14:tracePt t="14424" x="1143000" y="2254250"/>
          <p14:tracePt t="14431" x="1098550" y="2254250"/>
          <p14:tracePt t="14438" x="1066800" y="2254250"/>
          <p14:tracePt t="14445" x="1022350" y="2260600"/>
          <p14:tracePt t="14452" x="984250" y="2273300"/>
          <p14:tracePt t="14459" x="927100" y="2286000"/>
          <p14:tracePt t="14466" x="889000" y="2298700"/>
          <p14:tracePt t="14473" x="838200" y="2317750"/>
          <p14:tracePt t="14480" x="768350" y="2349500"/>
          <p14:tracePt t="14487" x="717550" y="2368550"/>
          <p14:tracePt t="14494" x="654050" y="2400300"/>
          <p14:tracePt t="14501" x="596900" y="2432050"/>
          <p14:tracePt t="14508" x="533400" y="2463800"/>
          <p14:tracePt t="14515" x="463550" y="2508250"/>
          <p14:tracePt t="14522" x="412750" y="2546350"/>
          <p14:tracePt t="14529" x="368300" y="2584450"/>
          <p14:tracePt t="14535" x="336550" y="2628900"/>
          <p14:tracePt t="14542" x="311150" y="2660650"/>
          <p14:tracePt t="14549" x="292100" y="2711450"/>
          <p14:tracePt t="14556" x="279400" y="2755900"/>
          <p14:tracePt t="14563" x="273050" y="2806700"/>
          <p14:tracePt t="14570" x="273050" y="2857500"/>
          <p14:tracePt t="14577" x="273050" y="2914650"/>
          <p14:tracePt t="14584" x="279400" y="2978150"/>
          <p14:tracePt t="14591" x="285750" y="3035300"/>
          <p14:tracePt t="14598" x="298450" y="3117850"/>
          <p14:tracePt t="14605" x="311150" y="3187700"/>
          <p14:tracePt t="14612" x="323850" y="3263900"/>
          <p14:tracePt t="14619" x="330200" y="3352800"/>
          <p14:tracePt t="14626" x="349250" y="3422650"/>
          <p14:tracePt t="14633" x="374650" y="3517900"/>
          <p14:tracePt t="14640" x="393700" y="3600450"/>
          <p14:tracePt t="14640" x="406400" y="3613150"/>
          <p14:tracePt t="14647" x="444500" y="3708400"/>
          <p14:tracePt t="14654" x="495300" y="3803650"/>
          <p14:tracePt t="14660" x="552450" y="3898900"/>
          <p14:tracePt t="14667" x="622300" y="4006850"/>
          <p14:tracePt t="14674" x="698500" y="4095750"/>
          <p14:tracePt t="14681" x="774700" y="4203700"/>
          <p14:tracePt t="14688" x="857250" y="4305300"/>
          <p14:tracePt t="14695" x="927100" y="4381500"/>
          <p14:tracePt t="14702" x="1022350" y="4489450"/>
          <p14:tracePt t="14709" x="1092200" y="4565650"/>
          <p14:tracePt t="14716" x="1155700" y="4629150"/>
          <p14:tracePt t="14723" x="1257300" y="4718050"/>
          <p14:tracePt t="14730" x="1333500" y="4787900"/>
          <p14:tracePt t="14737" x="1416050" y="4838700"/>
          <p14:tracePt t="14744" x="1504950" y="4902200"/>
          <p14:tracePt t="14751" x="1600200" y="4946650"/>
          <p14:tracePt t="14758" x="1682750" y="4978400"/>
          <p14:tracePt t="14765" x="1758950" y="4991100"/>
          <p14:tracePt t="14772" x="1822450" y="5010150"/>
          <p14:tracePt t="14779" x="1892300" y="5016500"/>
          <p14:tracePt t="14785" x="1955800" y="5022850"/>
          <p14:tracePt t="14792" x="2006600" y="5029200"/>
          <p14:tracePt t="14799" x="2063750" y="5029200"/>
          <p14:tracePt t="14806" x="2114550" y="5029200"/>
          <p14:tracePt t="14813" x="2152650" y="5029200"/>
          <p14:tracePt t="14820" x="2203450" y="5022850"/>
          <p14:tracePt t="14827" x="2247900" y="5010150"/>
          <p14:tracePt t="14834" x="2305050" y="4997450"/>
          <p14:tracePt t="14841" x="2349500" y="4984750"/>
          <p14:tracePt t="14848" x="2400300" y="4959350"/>
          <p14:tracePt t="14855" x="2470150" y="4933950"/>
          <p14:tracePt t="14862" x="2533650" y="4889500"/>
          <p14:tracePt t="14869" x="2603500" y="4857750"/>
          <p14:tracePt t="14876" x="2660650" y="4819650"/>
          <p14:tracePt t="14883" x="2730500" y="4775200"/>
          <p14:tracePt t="14890" x="2794000" y="4737100"/>
          <p14:tracePt t="14897" x="2863850" y="4692650"/>
          <p14:tracePt t="14904" x="2914650" y="4654550"/>
          <p14:tracePt t="14910" x="2971800" y="4616450"/>
          <p14:tracePt t="14917" x="3028950" y="4572000"/>
          <p14:tracePt t="14924" x="3073400" y="4540250"/>
          <p14:tracePt t="14931" x="3111500" y="4495800"/>
          <p14:tracePt t="14938" x="3149600" y="4457700"/>
          <p14:tracePt t="14945" x="3187700" y="4413250"/>
          <p14:tracePt t="14952" x="3225800" y="4362450"/>
          <p14:tracePt t="14959" x="3263900" y="4318000"/>
          <p14:tracePt t="14966" x="3295650" y="4273550"/>
          <p14:tracePt t="14973" x="3333750" y="4229100"/>
          <p14:tracePt t="14980" x="3365500" y="4184650"/>
          <p14:tracePt t="14987" x="3390900" y="4140200"/>
          <p14:tracePt t="14994" x="3429000" y="4089400"/>
          <p14:tracePt t="15001" x="3460750" y="4038600"/>
          <p14:tracePt t="15008" x="3479800" y="3987800"/>
          <p14:tracePt t="15015" x="3505200" y="3930650"/>
          <p14:tracePt t="15022" x="3524250" y="3867150"/>
          <p14:tracePt t="15029" x="3530600" y="3803650"/>
          <p14:tracePt t="15035" x="3536950" y="3740150"/>
          <p14:tracePt t="15042" x="3543300" y="3651250"/>
          <p14:tracePt t="15049" x="3543300" y="3575050"/>
          <p14:tracePt t="15056" x="3536950" y="3498850"/>
          <p14:tracePt t="15063" x="3517900" y="3403600"/>
          <p14:tracePt t="15070" x="3505200" y="3314700"/>
          <p14:tracePt t="15077" x="3486150" y="3219450"/>
          <p14:tracePt t="15084" x="3467100" y="3117850"/>
          <p14:tracePt t="15091" x="3435350" y="3022600"/>
          <p14:tracePt t="15098" x="3403600" y="2927350"/>
          <p14:tracePt t="15105" x="3359150" y="2819400"/>
          <p14:tracePt t="15112" x="3321050" y="2724150"/>
          <p14:tracePt t="15119" x="3270250" y="2635250"/>
          <p14:tracePt t="15126" x="3206750" y="2533650"/>
          <p14:tracePt t="15133" x="3149600" y="2438400"/>
          <p14:tracePt t="15140" x="3079750" y="2324100"/>
          <p14:tracePt t="15140" x="3067050" y="2311400"/>
          <p14:tracePt t="15147" x="3009900" y="2228850"/>
          <p14:tracePt t="15154" x="2940050" y="2133600"/>
          <p14:tracePt t="15160" x="2870200" y="2044700"/>
          <p14:tracePt t="15167" x="2800350" y="1968500"/>
          <p14:tracePt t="15174" x="2730500" y="1892300"/>
          <p14:tracePt t="15181" x="2660650" y="1828800"/>
          <p14:tracePt t="15188" x="2590800" y="1784350"/>
          <p14:tracePt t="15195" x="2527300" y="1739900"/>
          <p14:tracePt t="15202" x="2463800" y="1714500"/>
          <p14:tracePt t="15209" x="2400300" y="1695450"/>
          <p14:tracePt t="15216" x="2336800" y="1682750"/>
          <p14:tracePt t="15223" x="2279650" y="1676400"/>
          <p14:tracePt t="15230" x="2228850" y="1676400"/>
          <p14:tracePt t="15237" x="2159000" y="1676400"/>
          <p14:tracePt t="15244" x="2082800" y="1676400"/>
          <p14:tracePt t="15251" x="2012950" y="1676400"/>
          <p14:tracePt t="15258" x="1930400" y="1689100"/>
          <p14:tracePt t="15265" x="1854200" y="1701800"/>
          <p14:tracePt t="15272" x="1771650" y="1714500"/>
          <p14:tracePt t="15279" x="1695450" y="1733550"/>
          <p14:tracePt t="15285" x="1606550" y="1765300"/>
          <p14:tracePt t="15292" x="1524000" y="1803400"/>
          <p14:tracePt t="15299" x="1454150" y="1847850"/>
          <p14:tracePt t="15306" x="1358900" y="1898650"/>
          <p14:tracePt t="15313" x="1282700" y="1955800"/>
          <p14:tracePt t="15320" x="1187450" y="2019300"/>
          <p14:tracePt t="15327" x="1098550" y="2070100"/>
          <p14:tracePt t="15334" x="1009650" y="2146300"/>
          <p14:tracePt t="15341" x="914400" y="2209800"/>
          <p14:tracePt t="15348" x="838200" y="2266950"/>
          <p14:tracePt t="15355" x="749300" y="2330450"/>
          <p14:tracePt t="15362" x="666750" y="2393950"/>
          <p14:tracePt t="15369" x="603250" y="2451100"/>
          <p14:tracePt t="15376" x="539750" y="2520950"/>
          <p14:tracePt t="15383" x="495300" y="2578100"/>
          <p14:tracePt t="15390" x="463550" y="2628900"/>
          <p14:tracePt t="15397" x="444500" y="2692400"/>
          <p14:tracePt t="15404" x="438150" y="2755900"/>
          <p14:tracePt t="15410" x="438150" y="2813050"/>
          <p14:tracePt t="15417" x="450850" y="2895600"/>
          <p14:tracePt t="15424" x="476250" y="2965450"/>
          <p14:tracePt t="15431" x="514350" y="3054350"/>
          <p14:tracePt t="15438" x="558800" y="3130550"/>
          <p14:tracePt t="15445" x="596900" y="3219450"/>
          <p14:tracePt t="15452" x="641350" y="3302000"/>
          <p14:tracePt t="15459" x="679450" y="3397250"/>
          <p14:tracePt t="15466" x="704850" y="3454400"/>
          <p14:tracePt t="15473" x="736600" y="3536950"/>
          <p14:tracePt t="15480" x="755650" y="3600450"/>
          <p14:tracePt t="15487" x="781050" y="3676650"/>
          <p14:tracePt t="15494" x="800100" y="3746500"/>
          <p14:tracePt t="15501" x="831850" y="3816350"/>
          <p14:tracePt t="15508" x="863600" y="3879850"/>
          <p14:tracePt t="15515" x="895350" y="3930650"/>
          <p14:tracePt t="15522" x="933450" y="3994150"/>
          <p14:tracePt t="15529" x="984250" y="4044950"/>
          <p14:tracePt t="15535" x="1028700" y="4095750"/>
          <p14:tracePt t="15542" x="1085850" y="4146550"/>
          <p14:tracePt t="15549" x="1143000" y="4191000"/>
          <p14:tracePt t="15556" x="1206500" y="4235450"/>
          <p14:tracePt t="15563" x="1263650" y="4273550"/>
          <p14:tracePt t="15570" x="1327150" y="4305300"/>
          <p14:tracePt t="15577" x="1377950" y="4337050"/>
          <p14:tracePt t="15584" x="1441450" y="4362450"/>
          <p14:tracePt t="15591" x="1485900" y="4381500"/>
          <p14:tracePt t="15598" x="1536700" y="4400550"/>
          <p14:tracePt t="15605" x="1600200" y="4425950"/>
          <p14:tracePt t="15612" x="1651000" y="4445000"/>
          <p14:tracePt t="15619" x="1695450" y="4457700"/>
          <p14:tracePt t="15626" x="1746250" y="4470400"/>
          <p14:tracePt t="15633" x="1797050" y="4483100"/>
          <p14:tracePt t="15640" x="1835150" y="4489450"/>
          <p14:tracePt t="15640" x="1841500" y="4489450"/>
          <p14:tracePt t="15647" x="1879600" y="4495800"/>
          <p14:tracePt t="15653" x="1924050" y="4502150"/>
          <p14:tracePt t="15660" x="1968500" y="4508500"/>
          <p14:tracePt t="15667" x="2006600" y="4508500"/>
          <p14:tracePt t="15674" x="2057400" y="4508500"/>
          <p14:tracePt t="15681" x="2095500" y="4508500"/>
          <p14:tracePt t="15688" x="2139950" y="4508500"/>
          <p14:tracePt t="15695" x="2184400" y="4508500"/>
          <p14:tracePt t="15702" x="2216150" y="4508500"/>
          <p14:tracePt t="15709" x="2247900" y="4495800"/>
          <p14:tracePt t="15716" x="2273300" y="4483100"/>
          <p14:tracePt t="15723" x="2298700" y="4470400"/>
          <p14:tracePt t="15730" x="2317750" y="4457700"/>
          <p14:tracePt t="15737" x="2343150" y="4445000"/>
          <p14:tracePt t="15744" x="2362200" y="4438650"/>
          <p14:tracePt t="15751" x="2381250" y="4419600"/>
          <p14:tracePt t="15758" x="2400300" y="4406900"/>
          <p14:tracePt t="15765" x="2425700" y="4394200"/>
          <p14:tracePt t="15772" x="2451100" y="4375150"/>
          <p14:tracePt t="15779" x="2476500" y="4362450"/>
          <p14:tracePt t="15785" x="2501900" y="4343400"/>
          <p14:tracePt t="15792" x="2527300" y="4324350"/>
          <p14:tracePt t="15799" x="2552700" y="4305300"/>
          <p14:tracePt t="15806" x="2584450" y="4279900"/>
          <p14:tracePt t="15813" x="2616200" y="4260850"/>
          <p14:tracePt t="15820" x="2647950" y="4235450"/>
          <p14:tracePt t="15827" x="2673350" y="4210050"/>
          <p14:tracePt t="15834" x="2711450" y="4178300"/>
          <p14:tracePt t="15841" x="2736850" y="4146550"/>
          <p14:tracePt t="15848" x="2781300" y="4108450"/>
          <p14:tracePt t="15855" x="2819400" y="4070350"/>
          <p14:tracePt t="15862" x="2863850" y="4038600"/>
          <p14:tracePt t="15869" x="2908300" y="4000500"/>
          <p14:tracePt t="15876" x="2952750" y="3968750"/>
          <p14:tracePt t="15883" x="2997200" y="3930650"/>
          <p14:tracePt t="15890" x="3035300" y="3898900"/>
          <p14:tracePt t="15897" x="3073400" y="3867150"/>
          <p14:tracePt t="15904" x="3105150" y="3835400"/>
          <p14:tracePt t="15910" x="3136900" y="3797300"/>
          <p14:tracePt t="15917" x="3175000" y="3759200"/>
          <p14:tracePt t="15924" x="3200400" y="3721100"/>
          <p14:tracePt t="15931" x="3225800" y="3676650"/>
          <p14:tracePt t="15938" x="3251200" y="3638550"/>
          <p14:tracePt t="15945" x="3270250" y="3600450"/>
          <p14:tracePt t="15952" x="3295650" y="3549650"/>
          <p14:tracePt t="15959" x="3314700" y="3498850"/>
          <p14:tracePt t="15966" x="3321050" y="3460750"/>
          <p14:tracePt t="15973" x="3333750" y="3409950"/>
          <p14:tracePt t="15980" x="3346450" y="3346450"/>
          <p14:tracePt t="15987" x="3346450" y="3295650"/>
          <p14:tracePt t="15994" x="3346450" y="3238500"/>
          <p14:tracePt t="16001" x="3346450" y="3187700"/>
          <p14:tracePt t="16008" x="3340100" y="3124200"/>
          <p14:tracePt t="16015" x="3321050" y="3041650"/>
          <p14:tracePt t="16022" x="3295650" y="2965450"/>
          <p14:tracePt t="16029" x="3270250" y="2889250"/>
          <p14:tracePt t="16035" x="3225800" y="2800350"/>
          <p14:tracePt t="16042" x="3187700" y="2705100"/>
          <p14:tracePt t="16049" x="3136900" y="2616200"/>
          <p14:tracePt t="16056" x="3073400" y="2520950"/>
          <p14:tracePt t="16063" x="2997200" y="2413000"/>
          <p14:tracePt t="16070" x="2921000" y="2317750"/>
          <p14:tracePt t="16077" x="2844800" y="2216150"/>
          <p14:tracePt t="16084" x="2755900" y="2120900"/>
          <p14:tracePt t="16091" x="2647950" y="2019300"/>
          <p14:tracePt t="16098" x="2559050" y="1930400"/>
          <p14:tracePt t="16105" x="2463800" y="1854200"/>
          <p14:tracePt t="16112" x="2381250" y="1784350"/>
          <p14:tracePt t="16119" x="2273300" y="1714500"/>
          <p14:tracePt t="16126" x="2190750" y="1670050"/>
          <p14:tracePt t="16133" x="2114550" y="1631950"/>
          <p14:tracePt t="16140" x="2044700" y="1612900"/>
          <p14:tracePt t="16140" x="2032000" y="1612900"/>
          <p14:tracePt t="16147" x="1962150" y="1600200"/>
          <p14:tracePt t="16154" x="1885950" y="1587500"/>
          <p14:tracePt t="16160" x="1822450" y="1587500"/>
          <p14:tracePt t="16167" x="1758950" y="1587500"/>
          <p14:tracePt t="16174" x="1676400" y="1606550"/>
          <p14:tracePt t="16181" x="1606550" y="1625600"/>
          <p14:tracePt t="16188" x="1517650" y="1657350"/>
          <p14:tracePt t="16195" x="1428750" y="1695450"/>
          <p14:tracePt t="16202" x="1327150" y="1739900"/>
          <p14:tracePt t="16209" x="1250950" y="1771650"/>
          <p14:tracePt t="16216" x="1162050" y="1822450"/>
          <p14:tracePt t="16223" x="1073150" y="1873250"/>
          <p14:tracePt t="16230" x="996950" y="1917700"/>
          <p14:tracePt t="16237" x="927100" y="1968500"/>
          <p14:tracePt t="16244" x="857250" y="2019300"/>
          <p14:tracePt t="16251" x="800100" y="2082800"/>
          <p14:tracePt t="16258" x="736600" y="2139950"/>
          <p14:tracePt t="16265" x="685800" y="2184400"/>
          <p14:tracePt t="16272" x="628650" y="2247900"/>
          <p14:tracePt t="16279" x="571500" y="2305050"/>
          <p14:tracePt t="16285" x="533400" y="2355850"/>
          <p14:tracePt t="16292" x="482600" y="2419350"/>
          <p14:tracePt t="16299" x="444500" y="2482850"/>
          <p14:tracePt t="16306" x="406400" y="2552700"/>
          <p14:tracePt t="16313" x="387350" y="2609850"/>
          <p14:tracePt t="16320" x="368300" y="2679700"/>
          <p14:tracePt t="16327" x="355600" y="2743200"/>
          <p14:tracePt t="16334" x="336550" y="2806700"/>
          <p14:tracePt t="16341" x="336550" y="2857500"/>
          <p14:tracePt t="16348" x="330200" y="2914650"/>
          <p14:tracePt t="16355" x="323850" y="2971800"/>
          <p14:tracePt t="16362" x="323850" y="3048000"/>
          <p14:tracePt t="16369" x="323850" y="3105150"/>
          <p14:tracePt t="16376" x="323850" y="3175000"/>
          <p14:tracePt t="16383" x="330200" y="3238500"/>
          <p14:tracePt t="16390" x="330200" y="3289300"/>
          <p14:tracePt t="16397" x="342900" y="3327400"/>
          <p14:tracePt t="16404" x="361950" y="3378200"/>
          <p14:tracePt t="16410" x="368300" y="3416300"/>
          <p14:tracePt t="16417" x="393700" y="3460750"/>
          <p14:tracePt t="16424" x="419100" y="3498850"/>
          <p14:tracePt t="16431" x="438150" y="3530600"/>
          <p14:tracePt t="16438" x="457200" y="3562350"/>
          <p14:tracePt t="16445" x="482600" y="3587750"/>
          <p14:tracePt t="16452" x="508000" y="3619500"/>
          <p14:tracePt t="16459" x="533400" y="3644900"/>
          <p14:tracePt t="16466" x="558800" y="3663950"/>
          <p14:tracePt t="16473" x="577850" y="3683000"/>
          <p14:tracePt t="16480" x="596900" y="3695700"/>
          <p14:tracePt t="16487" x="615950" y="3708400"/>
          <p14:tracePt t="16494" x="628650" y="3714750"/>
          <p14:tracePt t="16501" x="654050" y="3733800"/>
          <p14:tracePt t="16508" x="673100" y="3740150"/>
          <p14:tracePt t="16515" x="692150" y="3752850"/>
          <p14:tracePt t="16522" x="711200" y="3759200"/>
          <p14:tracePt t="16529" x="730250" y="3765550"/>
          <p14:tracePt t="16535" x="755650" y="3778250"/>
          <p14:tracePt t="16542" x="781050" y="3790950"/>
          <p14:tracePt t="16549" x="806450" y="3797300"/>
          <p14:tracePt t="16556" x="825500" y="3810000"/>
          <p14:tracePt t="16563" x="844550" y="3816350"/>
          <p14:tracePt t="16570" x="863600" y="3829050"/>
          <p14:tracePt t="16577" x="882650" y="3841750"/>
          <p14:tracePt t="16584" x="908050" y="3854450"/>
          <p14:tracePt t="16591" x="920750" y="3860800"/>
          <p14:tracePt t="16598" x="946150" y="3873500"/>
          <p14:tracePt t="16605" x="971550" y="3886200"/>
          <p14:tracePt t="16612" x="996950" y="3898900"/>
          <p14:tracePt t="16619" x="1028700" y="3917950"/>
          <p14:tracePt t="16626" x="1060450" y="3930650"/>
          <p14:tracePt t="16633" x="1092200" y="3949700"/>
          <p14:tracePt t="16640" x="1130300" y="3975100"/>
          <p14:tracePt t="16640" x="1136650" y="3975100"/>
          <p14:tracePt t="16647" x="1168400" y="3987800"/>
          <p14:tracePt t="16654" x="1200150" y="4013200"/>
          <p14:tracePt t="16660" x="1238250" y="4032250"/>
          <p14:tracePt t="16667" x="1270000" y="4044950"/>
          <p14:tracePt t="16674" x="1308100" y="4064000"/>
          <p14:tracePt t="16681" x="1346200" y="4083050"/>
          <p14:tracePt t="16688" x="1384300" y="4102100"/>
          <p14:tracePt t="16695" x="1422400" y="4121150"/>
          <p14:tracePt t="16702" x="1485900" y="4140200"/>
          <p14:tracePt t="16709" x="1530350" y="4152900"/>
          <p14:tracePt t="16716" x="1568450" y="4165600"/>
          <p14:tracePt t="16723" x="1631950" y="4178300"/>
          <p14:tracePt t="16730" x="1682750" y="4191000"/>
          <p14:tracePt t="16737" x="1746250" y="4191000"/>
          <p14:tracePt t="16744" x="1803400" y="4197350"/>
          <p14:tracePt t="16751" x="1873250" y="4197350"/>
          <p14:tracePt t="16758" x="1936750" y="4197350"/>
          <p14:tracePt t="16765" x="2012950" y="4197350"/>
          <p14:tracePt t="16772" x="2120900" y="4178300"/>
          <p14:tracePt t="16779" x="2222500" y="4159250"/>
          <p14:tracePt t="16785" x="2349500" y="4133850"/>
          <p14:tracePt t="16792" x="2482850" y="4114800"/>
          <p14:tracePt t="16799" x="2597150" y="4083050"/>
          <p14:tracePt t="16806" x="2743200" y="4032250"/>
          <p14:tracePt t="16813" x="2882900" y="3987800"/>
          <p14:tracePt t="16820" x="3009900" y="3937000"/>
          <p14:tracePt t="16827" x="3130550" y="3886200"/>
          <p14:tracePt t="16834" x="3276600" y="3816350"/>
          <p14:tracePt t="16841" x="3384550" y="3759200"/>
          <p14:tracePt t="16848" x="3473450" y="3714750"/>
          <p14:tracePt t="16855" x="3581400" y="3638550"/>
          <p14:tracePt t="16862" x="3663950" y="3581400"/>
          <p14:tracePt t="16869" x="3746500" y="3517900"/>
          <p14:tracePt t="16876" x="3810000" y="3454400"/>
          <p14:tracePt t="16883" x="3867150" y="3403600"/>
          <p14:tracePt t="16890" x="3911600" y="3352800"/>
          <p14:tracePt t="16897" x="3949700" y="3295650"/>
          <p14:tracePt t="16904" x="3968750" y="3244850"/>
          <p14:tracePt t="16910" x="3981450" y="3194050"/>
          <p14:tracePt t="16917" x="3981450" y="3143250"/>
          <p14:tracePt t="16924" x="3981450" y="3092450"/>
          <p14:tracePt t="16931" x="3981450" y="3041650"/>
          <p14:tracePt t="16938" x="3981450" y="2997200"/>
          <p14:tracePt t="16945" x="3981450" y="2959100"/>
          <p14:tracePt t="16952" x="3981450" y="2921000"/>
          <p14:tracePt t="16959" x="3981450" y="2895600"/>
          <p14:tracePt t="16966" x="3987800" y="2870200"/>
          <p14:tracePt t="16973" x="3987800" y="2838450"/>
          <p14:tracePt t="16980" x="3994150" y="2813050"/>
          <p14:tracePt t="16987" x="4000500" y="2787650"/>
          <p14:tracePt t="16994" x="4000500" y="2762250"/>
          <p14:tracePt t="17001" x="4000500" y="2743200"/>
          <p14:tracePt t="17008" x="4000500" y="2717800"/>
          <p14:tracePt t="17015" x="4000500" y="2705100"/>
          <p14:tracePt t="17022" x="4000500" y="2692400"/>
          <p14:tracePt t="17029" x="4000500" y="2686050"/>
          <p14:tracePt t="17035" x="4000500" y="2679700"/>
          <p14:tracePt t="17042" x="4000500" y="2673350"/>
          <p14:tracePt t="17208" x="3994150" y="2673350"/>
          <p14:tracePt t="17216" x="3987800" y="2673350"/>
          <p14:tracePt t="17220" x="3987800" y="2679700"/>
          <p14:tracePt t="17224" x="3981450" y="2679700"/>
          <p14:tracePt t="17230" x="3981450" y="2686050"/>
          <p14:tracePt t="17237" x="3968750" y="2705100"/>
          <p14:tracePt t="17244" x="3962400" y="2717800"/>
          <p14:tracePt t="17251" x="3956050" y="2743200"/>
          <p14:tracePt t="17258" x="3943350" y="2762250"/>
          <p14:tracePt t="17265" x="3924300" y="2787650"/>
          <p14:tracePt t="17272" x="3911600" y="2813050"/>
          <p14:tracePt t="17278" x="3892550" y="2838450"/>
          <p14:tracePt t="17285" x="3873500" y="2857500"/>
          <p14:tracePt t="17292" x="3860800" y="2882900"/>
          <p14:tracePt t="17299" x="3841750" y="2908300"/>
          <p14:tracePt t="17306" x="3822700" y="2927350"/>
          <p14:tracePt t="17313" x="3810000" y="2952750"/>
          <p14:tracePt t="17320" x="3797300" y="2971800"/>
          <p14:tracePt t="17327" x="3784600" y="2984500"/>
          <p14:tracePt t="17334" x="3771900" y="3003550"/>
          <p14:tracePt t="17341" x="3765550" y="3016250"/>
          <p14:tracePt t="17348" x="3752850" y="3035300"/>
          <p14:tracePt t="17355" x="3740150" y="3048000"/>
          <p14:tracePt t="17362" x="3727450" y="3067050"/>
          <p14:tracePt t="17369" x="3708400" y="3079750"/>
          <p14:tracePt t="17376" x="3702050" y="3092450"/>
          <p14:tracePt t="17383" x="3689350" y="3105150"/>
          <p14:tracePt t="17390" x="3676650" y="3117850"/>
          <p14:tracePt t="17397" x="3670300" y="3124200"/>
          <p14:tracePt t="17404" x="3657600" y="3136900"/>
          <p14:tracePt t="17410" x="3651250" y="3143250"/>
          <p14:tracePt t="17417" x="3644900" y="3143250"/>
          <p14:tracePt t="17424" x="3638550" y="3149600"/>
          <p14:tracePt t="17431" x="3638550" y="3155950"/>
          <p14:tracePt t="17447" x="3632200" y="3155950"/>
          <p14:tracePt t="17466" x="3625850" y="3155950"/>
          <p14:tracePt t="17474" x="3619500" y="3155950"/>
          <p14:tracePt t="17477" x="3613150" y="3155950"/>
          <p14:tracePt t="17482" x="3606800" y="3155950"/>
          <p14:tracePt t="17487" x="3600450" y="3162300"/>
          <p14:tracePt t="17494" x="3587750" y="3162300"/>
          <p14:tracePt t="17501" x="3575050" y="3168650"/>
          <p14:tracePt t="17508" x="3556000" y="3175000"/>
          <p14:tracePt t="17515" x="3543300" y="3187700"/>
          <p14:tracePt t="17522" x="3524250" y="3194050"/>
          <p14:tracePt t="17529" x="3505200" y="3206750"/>
          <p14:tracePt t="17535" x="3479800" y="3213100"/>
          <p14:tracePt t="17542" x="3460750" y="3232150"/>
          <p14:tracePt t="17549" x="3441700" y="3238500"/>
          <p14:tracePt t="17556" x="3416300" y="3257550"/>
          <p14:tracePt t="17563" x="3397250" y="3263900"/>
          <p14:tracePt t="17570" x="3371850" y="3282950"/>
          <p14:tracePt t="17577" x="3346450" y="3295650"/>
          <p14:tracePt t="17584" x="3333750" y="3308350"/>
          <p14:tracePt t="17591" x="3321050" y="3314700"/>
          <p14:tracePt t="17598" x="3302000" y="3321050"/>
          <p14:tracePt t="17605" x="3295650" y="3327400"/>
          <p14:tracePt t="17612" x="3289300" y="3333750"/>
          <p14:tracePt t="17619" x="3282950" y="3340100"/>
          <p14:tracePt t="17633" x="3276600" y="3346450"/>
          <p14:tracePt t="17649" x="3276600" y="3352800"/>
          <p14:tracePt t="17667" x="3270250" y="3352800"/>
          <p14:tracePt t="17675" x="3270250" y="3359150"/>
          <p14:tracePt t="17703" x="3270250" y="3365500"/>
          <p14:tracePt t="17765" x="3263900" y="3365500"/>
          <p14:tracePt t="17778" x="3257550" y="3365500"/>
          <p14:tracePt t="17779" x="3257550" y="3371850"/>
          <p14:tracePt t="17785" x="3251200" y="3371850"/>
          <p14:tracePt t="17792" x="3244850" y="3378200"/>
          <p14:tracePt t="17799" x="3238500" y="3390900"/>
          <p14:tracePt t="17806" x="3225800" y="3397250"/>
          <p14:tracePt t="17813" x="3219450" y="3403600"/>
          <p14:tracePt t="17820" x="3213100" y="3409950"/>
          <p14:tracePt t="17827" x="3194050" y="3422650"/>
          <p14:tracePt t="17834" x="3187700" y="3429000"/>
          <p14:tracePt t="17841" x="3175000" y="3441700"/>
          <p14:tracePt t="17848" x="3162300" y="3448050"/>
          <p14:tracePt t="17855" x="3149600" y="3454400"/>
          <p14:tracePt t="17862" x="3143250" y="3460750"/>
          <p14:tracePt t="17869" x="3136900" y="3467100"/>
          <p14:tracePt t="17876" x="3136900" y="3473450"/>
          <p14:tracePt t="17883" x="3124200" y="3473450"/>
          <p14:tracePt t="17890" x="3124200" y="3479800"/>
          <p14:tracePt t="17897" x="3117850" y="3479800"/>
          <p14:tracePt t="17904" x="3111500" y="3486150"/>
          <p14:tracePt t="17910" x="3105150" y="3492500"/>
          <p14:tracePt t="17917" x="3098800" y="3492500"/>
          <p14:tracePt t="17924" x="3092450" y="3498850"/>
          <p14:tracePt t="17931" x="3086100" y="3505200"/>
          <p14:tracePt t="17938" x="3086100" y="3511550"/>
          <p14:tracePt t="17945" x="3073400" y="3517900"/>
          <p14:tracePt t="17952" x="3067050" y="3524250"/>
          <p14:tracePt t="17959" x="3060700" y="3524250"/>
          <p14:tracePt t="17966" x="3054350" y="3530600"/>
          <p14:tracePt t="17980" x="3048000" y="3536950"/>
          <p14:tracePt t="17987" x="3041650" y="3536950"/>
          <p14:tracePt t="18010" x="3035300" y="3536950"/>
          <p14:tracePt t="18013" x="3035300" y="3543300"/>
          <p14:tracePt t="18070" x="3028950" y="3543300"/>
          <p14:tracePt t="18081" x="3028950" y="3549650"/>
          <p14:tracePt t="18357" x="3035300" y="3549650"/>
          <p14:tracePt t="18358" x="3035300" y="3543300"/>
          <p14:tracePt t="18362" x="3041650" y="3543300"/>
          <p14:tracePt t="18369" x="3060700" y="3536950"/>
          <p14:tracePt t="18376" x="3079750" y="3524250"/>
          <p14:tracePt t="18383" x="3111500" y="3505200"/>
          <p14:tracePt t="18390" x="3143250" y="3479800"/>
          <p14:tracePt t="18397" x="3175000" y="3454400"/>
          <p14:tracePt t="18403" x="3219450" y="3435350"/>
          <p14:tracePt t="18410" x="3270250" y="3409950"/>
          <p14:tracePt t="18417" x="3327400" y="3384550"/>
          <p14:tracePt t="18424" x="3397250" y="3352800"/>
          <p14:tracePt t="18431" x="3467100" y="3327400"/>
          <p14:tracePt t="18438" x="3517900" y="3302000"/>
          <p14:tracePt t="18445" x="3587750" y="3270250"/>
          <p14:tracePt t="18452" x="3663950" y="3244850"/>
          <p14:tracePt t="18459" x="3714750" y="3213100"/>
          <p14:tracePt t="18466" x="3778250" y="3187700"/>
          <p14:tracePt t="18473" x="3841750" y="3149600"/>
          <p14:tracePt t="18480" x="3898900" y="3124200"/>
          <p14:tracePt t="18487" x="3962400" y="3086100"/>
          <p14:tracePt t="18494" x="4013200" y="3054350"/>
          <p14:tracePt t="18501" x="4064000" y="3022600"/>
          <p14:tracePt t="18508" x="4121150" y="2984500"/>
          <p14:tracePt t="18515" x="4171950" y="2952750"/>
          <p14:tracePt t="18522" x="4222750" y="2921000"/>
          <p14:tracePt t="18528" x="4279900" y="2876550"/>
          <p14:tracePt t="18535" x="4330700" y="2844800"/>
          <p14:tracePt t="18542" x="4375150" y="2819400"/>
          <p14:tracePt t="18549" x="4419600" y="2787650"/>
          <p14:tracePt t="18556" x="4451350" y="2762250"/>
          <p14:tracePt t="18563" x="4489450" y="2730500"/>
          <p14:tracePt t="18570" x="4514850" y="2717800"/>
          <p14:tracePt t="18577" x="4546600" y="2692400"/>
          <p14:tracePt t="18584" x="4572000" y="2673350"/>
          <p14:tracePt t="18591" x="4597400" y="2654300"/>
          <p14:tracePt t="18598" x="4622800" y="2635250"/>
          <p14:tracePt t="18605" x="4654550" y="2609850"/>
          <p14:tracePt t="18612" x="4692650" y="2584450"/>
          <p14:tracePt t="18619" x="4724400" y="2552700"/>
          <p14:tracePt t="18626" x="4756150" y="2527300"/>
          <p14:tracePt t="18633" x="4787900" y="2508250"/>
          <p14:tracePt t="18640" x="4819650" y="2489200"/>
          <p14:tracePt t="18640" x="4819650" y="2482850"/>
          <p14:tracePt t="18647" x="4832350" y="2470150"/>
          <p14:tracePt t="18654" x="4851400" y="2457450"/>
          <p14:tracePt t="18660" x="4870450" y="2444750"/>
          <p14:tracePt t="18667" x="4883150" y="2432050"/>
          <p14:tracePt t="18674" x="4895850" y="2419350"/>
          <p14:tracePt t="18681" x="4908550" y="2400300"/>
          <p14:tracePt t="18688" x="4921250" y="2381250"/>
          <p14:tracePt t="18695" x="4933950" y="2368550"/>
          <p14:tracePt t="18702" x="4946650" y="2349500"/>
          <p14:tracePt t="18709" x="4959350" y="2330450"/>
          <p14:tracePt t="18716" x="4972050" y="2324100"/>
          <p14:tracePt t="18723" x="4984750" y="2305050"/>
          <p14:tracePt t="18730" x="4997450" y="2298700"/>
          <p14:tracePt t="18737" x="5010150" y="2286000"/>
          <p14:tracePt t="18744" x="5016500" y="2279650"/>
          <p14:tracePt t="18751" x="5029200" y="2273300"/>
          <p14:tracePt t="18758" x="5035550" y="2266950"/>
          <p14:tracePt t="18765" x="5041900" y="2260600"/>
          <p14:tracePt t="18772" x="5048250" y="2260600"/>
          <p14:tracePt t="18778" x="5060950" y="2247900"/>
          <p14:tracePt t="18785" x="5067300" y="2241550"/>
          <p14:tracePt t="18792" x="5080000" y="2235200"/>
          <p14:tracePt t="18799" x="5092700" y="2216150"/>
          <p14:tracePt t="18806" x="5111750" y="2209800"/>
          <p14:tracePt t="18813" x="5130800" y="2190750"/>
          <p14:tracePt t="18820" x="5143500" y="2184400"/>
          <p14:tracePt t="18827" x="5156200" y="2171700"/>
          <p14:tracePt t="18834" x="5162550" y="2165350"/>
          <p14:tracePt t="18841" x="5168900" y="2159000"/>
          <p14:tracePt t="18848" x="5175250" y="2159000"/>
          <p14:tracePt t="18944" x="5175250" y="2152650"/>
          <p14:tracePt t="19016" x="5181600" y="2152650"/>
          <p14:tracePt t="19023" x="5187950" y="2152650"/>
          <p14:tracePt t="19030" x="5187950" y="2146300"/>
          <p14:tracePt t="19032" x="5194300" y="2146300"/>
          <p14:tracePt t="19042" x="5200650" y="2146300"/>
          <p14:tracePt t="19051" x="5207000" y="2146300"/>
          <p14:tracePt t="19054" x="5213350" y="2139950"/>
          <p14:tracePt t="19060" x="5219700" y="2139950"/>
          <p14:tracePt t="19063" x="5226050" y="2139950"/>
          <p14:tracePt t="19070" x="5238750" y="2139950"/>
          <p14:tracePt t="19077" x="5264150" y="2139950"/>
          <p14:tracePt t="19084" x="5276850" y="2139950"/>
          <p14:tracePt t="19091" x="5295900" y="2139950"/>
          <p14:tracePt t="19098" x="5314950" y="2139950"/>
          <p14:tracePt t="19105" x="5327650" y="2139950"/>
          <p14:tracePt t="19112" x="5334000" y="2139950"/>
          <p14:tracePt t="19119" x="5340350" y="2139950"/>
          <p14:tracePt t="19126" x="5346700" y="2139950"/>
          <p14:tracePt t="19133" x="5353050" y="2139950"/>
          <p14:tracePt t="19140" x="5359400" y="2139950"/>
          <p14:tracePt t="19147" x="5365750" y="2139950"/>
          <p14:tracePt t="19154" x="5378450" y="2139950"/>
          <p14:tracePt t="19160" x="5384800" y="2139950"/>
          <p14:tracePt t="19167" x="5391150" y="2139950"/>
          <p14:tracePt t="19174" x="5397500" y="2139950"/>
          <p14:tracePt t="19234" x="5403850" y="2139950"/>
          <p14:tracePt t="19241" x="5410200" y="2139950"/>
          <p14:tracePt t="19242" x="5416550" y="2139950"/>
          <p14:tracePt t="19247" x="5422900" y="2139950"/>
          <p14:tracePt t="19251" x="5429250" y="2139950"/>
          <p14:tracePt t="19258" x="5441950" y="2139950"/>
          <p14:tracePt t="19265" x="5454650" y="2139950"/>
          <p14:tracePt t="19272" x="5473700" y="2133600"/>
          <p14:tracePt t="19278" x="5492750" y="2133600"/>
          <p14:tracePt t="19285" x="5511800" y="2133600"/>
          <p14:tracePt t="19292" x="5530850" y="2133600"/>
          <p14:tracePt t="19299" x="5543550" y="2127250"/>
          <p14:tracePt t="19306" x="5549900" y="2127250"/>
          <p14:tracePt t="19313" x="5556250" y="2120900"/>
          <p14:tracePt t="19328" x="5562600" y="2120900"/>
          <p14:tracePt t="19335" x="5568950" y="2120900"/>
          <p14:tracePt t="19344" x="5575300" y="2120900"/>
          <p14:tracePt t="19351" x="5581650" y="2120900"/>
          <p14:tracePt t="19356" x="5588000" y="2120900"/>
          <p14:tracePt t="19362" x="5594350" y="2120900"/>
          <p14:tracePt t="19369" x="5607050" y="2120900"/>
          <p14:tracePt t="19376" x="5613400" y="2120900"/>
          <p14:tracePt t="19383" x="5626100" y="2120900"/>
          <p14:tracePt t="19390" x="5632450" y="2120900"/>
          <p14:tracePt t="20114" x="5638800" y="2120900"/>
          <p14:tracePt t="20152" x="5645150" y="2120900"/>
          <p14:tracePt t="20155" x="5651500" y="2120900"/>
          <p14:tracePt t="20159" x="5657850" y="2120900"/>
          <p14:tracePt t="20164" x="5664200" y="2120900"/>
          <p14:tracePt t="20168" x="5664200" y="2114550"/>
          <p14:tracePt t="20174" x="5676900" y="2114550"/>
          <p14:tracePt t="20181" x="5689600" y="2108200"/>
          <p14:tracePt t="20188" x="5702300" y="2101850"/>
          <p14:tracePt t="20195" x="5715000" y="2095500"/>
          <p14:tracePt t="20202" x="5727700" y="2089150"/>
          <p14:tracePt t="20209" x="5734050" y="2089150"/>
          <p14:tracePt t="20216" x="5753100" y="2089150"/>
          <p14:tracePt t="20223" x="5759450" y="2089150"/>
          <p14:tracePt t="20230" x="5765800" y="2089150"/>
          <p14:tracePt t="20907" x="5772150" y="2089150"/>
          <p14:tracePt t="20908" x="5778500" y="2089150"/>
          <p14:tracePt t="20915" x="5784850" y="2089150"/>
          <p14:tracePt t="20920" x="5791200" y="2089150"/>
          <p14:tracePt t="20925" x="5797550" y="2089150"/>
          <p14:tracePt t="20931" x="5810250" y="2089150"/>
          <p14:tracePt t="20938" x="5822950" y="2095500"/>
          <p14:tracePt t="20945" x="5829300" y="2108200"/>
          <p14:tracePt t="20952" x="5842000" y="2114550"/>
          <p14:tracePt t="20959" x="5854700" y="2120900"/>
          <p14:tracePt t="20966" x="5867400" y="2133600"/>
          <p14:tracePt t="20973" x="5873750" y="2146300"/>
          <p14:tracePt t="20980" x="5892800" y="2159000"/>
          <p14:tracePt t="20987" x="5905500" y="2165350"/>
          <p14:tracePt t="20994" x="5918200" y="2184400"/>
          <p14:tracePt t="21001" x="5943600" y="2197100"/>
          <p14:tracePt t="21008" x="5962650" y="2209800"/>
          <p14:tracePt t="21015" x="5981700" y="2222500"/>
          <p14:tracePt t="21022" x="6007100" y="2235200"/>
          <p14:tracePt t="21028" x="6032500" y="2241550"/>
          <p14:tracePt t="21035" x="6045200" y="2254250"/>
          <p14:tracePt t="21042" x="6064250" y="2260600"/>
          <p14:tracePt t="21049" x="6083300" y="2266950"/>
          <p14:tracePt t="21056" x="6096000" y="2273300"/>
          <p14:tracePt t="21063" x="6108700" y="2279650"/>
          <p14:tracePt t="21070" x="6115050" y="2279650"/>
          <p14:tracePt t="21077" x="6121400" y="2279650"/>
          <p14:tracePt t="21092" x="6127750" y="2279650"/>
          <p14:tracePt t="21109" x="6134100" y="2279650"/>
          <p14:tracePt t="21114" x="6140450" y="2279650"/>
          <p14:tracePt t="21123" x="6140450" y="2273300"/>
          <p14:tracePt t="21127" x="6146800" y="2273300"/>
          <p14:tracePt t="21141" x="6153150" y="2273300"/>
          <p14:tracePt t="21147" x="6153150" y="2266950"/>
          <p14:tracePt t="21172" x="6159500" y="2266950"/>
          <p14:tracePt t="21185" x="6165850" y="2266950"/>
          <p14:tracePt t="21280" x="6172200" y="2266950"/>
          <p14:tracePt t="21290" x="6178550" y="2266950"/>
          <p14:tracePt t="21299" x="6184900" y="2266950"/>
          <p14:tracePt t="21303" x="6191250" y="2266950"/>
          <p14:tracePt t="21314" x="6197600" y="2266950"/>
          <p14:tracePt t="21329" x="6203950" y="2266950"/>
          <p14:tracePt t="21351" x="6210300" y="2266950"/>
          <p14:tracePt t="21354" x="6210300" y="2273300"/>
          <p14:tracePt t="21363" x="6216650" y="2273300"/>
          <p14:tracePt t="21371" x="6216650" y="2279650"/>
          <p14:tracePt t="21390" x="6223000" y="2279650"/>
          <p14:tracePt t="21446" x="6229350" y="2279650"/>
          <p14:tracePt t="21470" x="6235700" y="2279650"/>
          <p14:tracePt t="21486" x="6242050" y="2279650"/>
          <p14:tracePt t="21502" x="6242050" y="2286000"/>
          <p14:tracePt t="21573" x="6248400" y="2286000"/>
          <p14:tracePt t="21581" x="6248400" y="2292350"/>
          <p14:tracePt t="21593" x="6254750" y="2292350"/>
          <p14:tracePt t="21606" x="6254750" y="2298700"/>
          <p14:tracePt t="21607" x="6261100" y="2298700"/>
          <p14:tracePt t="21613" x="6261100" y="2305050"/>
          <p14:tracePt t="21619" x="6267450" y="2305050"/>
          <p14:tracePt t="21626" x="6273800" y="2311400"/>
          <p14:tracePt t="21633" x="6280150" y="2311400"/>
          <p14:tracePt t="21640" x="6292850" y="2317750"/>
          <p14:tracePt t="21640" x="6299200" y="2317750"/>
          <p14:tracePt t="21647" x="6305550" y="2324100"/>
          <p14:tracePt t="21654" x="6318250" y="2330450"/>
          <p14:tracePt t="21660" x="6330950" y="2336800"/>
          <p14:tracePt t="21667" x="6350000" y="2343150"/>
          <p14:tracePt t="21674" x="6369050" y="2349500"/>
          <p14:tracePt t="21681" x="6388100" y="2355850"/>
          <p14:tracePt t="21688" x="6413500" y="2362200"/>
          <p14:tracePt t="21695" x="6438900" y="2368550"/>
          <p14:tracePt t="21702" x="6470650" y="2368550"/>
          <p14:tracePt t="21709" x="6496050" y="2381250"/>
          <p14:tracePt t="21716" x="6534150" y="2387600"/>
          <p14:tracePt t="21723" x="6572250" y="2393950"/>
          <p14:tracePt t="21730" x="6623050" y="2406650"/>
          <p14:tracePt t="21737" x="6661150" y="2419350"/>
          <p14:tracePt t="21744" x="6692900" y="2425700"/>
          <p14:tracePt t="21751" x="6724650" y="2432050"/>
          <p14:tracePt t="21758" x="6762750" y="2444750"/>
          <p14:tracePt t="21765" x="6788150" y="2451100"/>
          <p14:tracePt t="21772" x="6813550" y="2457450"/>
          <p14:tracePt t="21778" x="6838950" y="2463800"/>
          <p14:tracePt t="21785" x="6858000" y="2470150"/>
          <p14:tracePt t="21792" x="6877050" y="2482850"/>
          <p14:tracePt t="21799" x="6902450" y="2489200"/>
          <p14:tracePt t="21806" x="6934200" y="2495550"/>
          <p14:tracePt t="21813" x="6959600" y="2508250"/>
          <p14:tracePt t="21820" x="6985000" y="2514600"/>
          <p14:tracePt t="21827" x="7023100" y="2520950"/>
          <p14:tracePt t="21834" x="7054850" y="2533650"/>
          <p14:tracePt t="21841" x="7086600" y="2533650"/>
          <p14:tracePt t="21848" x="7118350" y="2540000"/>
          <p14:tracePt t="21855" x="7143750" y="2540000"/>
          <p14:tracePt t="21862" x="7181850" y="2540000"/>
          <p14:tracePt t="21869" x="7207250" y="2540000"/>
          <p14:tracePt t="21876" x="7239000" y="2540000"/>
          <p14:tracePt t="21883" x="7264400" y="2540000"/>
          <p14:tracePt t="21890" x="7296150" y="2540000"/>
          <p14:tracePt t="21897" x="7327900" y="2540000"/>
          <p14:tracePt t="21903" x="7359650" y="2540000"/>
          <p14:tracePt t="21910" x="7391400" y="2540000"/>
          <p14:tracePt t="21917" x="7429500" y="2540000"/>
          <p14:tracePt t="21924" x="7467600" y="2540000"/>
          <p14:tracePt t="21931" x="7499350" y="2533650"/>
          <p14:tracePt t="21938" x="7531100" y="2527300"/>
          <p14:tracePt t="21945" x="7556500" y="2520950"/>
          <p14:tracePt t="21952" x="7575550" y="2508250"/>
          <p14:tracePt t="21959" x="7588250" y="2501900"/>
          <p14:tracePt t="21966" x="7607300" y="2495550"/>
          <p14:tracePt t="21973" x="7620000" y="2482850"/>
          <p14:tracePt t="21980" x="7639050" y="2470150"/>
          <p14:tracePt t="21987" x="7645400" y="2451100"/>
          <p14:tracePt t="21994" x="7651750" y="2438400"/>
          <p14:tracePt t="22001" x="7651750" y="2419350"/>
          <p14:tracePt t="22008" x="7651750" y="2393950"/>
          <p14:tracePt t="22015" x="7651750" y="2374900"/>
          <p14:tracePt t="22022" x="7645400" y="2349500"/>
          <p14:tracePt t="22028" x="7626350" y="2336800"/>
          <p14:tracePt t="22035" x="7600950" y="2305050"/>
          <p14:tracePt t="22042" x="7569200" y="2286000"/>
          <p14:tracePt t="22049" x="7531100" y="2260600"/>
          <p14:tracePt t="22056" x="7493000" y="2241550"/>
          <p14:tracePt t="22063" x="7435850" y="2222500"/>
          <p14:tracePt t="22070" x="7372350" y="2203450"/>
          <p14:tracePt t="22077" x="7302500" y="2184400"/>
          <p14:tracePt t="22084" x="7232650" y="2171700"/>
          <p14:tracePt t="22091" x="7169150" y="2159000"/>
          <p14:tracePt t="22098" x="7099300" y="2146300"/>
          <p14:tracePt t="22105" x="7016750" y="2146300"/>
          <p14:tracePt t="22112" x="6946900" y="2146300"/>
          <p14:tracePt t="22119" x="6870700" y="2146300"/>
          <p14:tracePt t="22126" x="6819900" y="2146300"/>
          <p14:tracePt t="22133" x="6769100" y="2152650"/>
          <p14:tracePt t="22140" x="6711950" y="2165350"/>
          <p14:tracePt t="22140" x="6705600" y="2165350"/>
          <p14:tracePt t="22147" x="6673850" y="2178050"/>
          <p14:tracePt t="22154" x="6629400" y="2197100"/>
          <p14:tracePt t="22160" x="6591300" y="2216150"/>
          <p14:tracePt t="22167" x="6553200" y="2241550"/>
          <p14:tracePt t="22174" x="6515100" y="2273300"/>
          <p14:tracePt t="22181" x="6489700" y="2298700"/>
          <p14:tracePt t="22188" x="6445250" y="2330450"/>
          <p14:tracePt t="22195" x="6400800" y="2381250"/>
          <p14:tracePt t="22202" x="6362700" y="2425700"/>
          <p14:tracePt t="22209" x="6318250" y="2470150"/>
          <p14:tracePt t="22216" x="6267450" y="2533650"/>
          <p14:tracePt t="22223" x="6223000" y="2590800"/>
          <p14:tracePt t="22230" x="6165850" y="2654300"/>
          <p14:tracePt t="22237" x="6121400" y="2724150"/>
          <p14:tracePt t="22244" x="6089650" y="2800350"/>
          <p14:tracePt t="22251" x="6051550" y="2889250"/>
          <p14:tracePt t="22258" x="6032500" y="2965450"/>
          <p14:tracePt t="22265" x="6019800" y="3035300"/>
          <p14:tracePt t="22272" x="6007100" y="3130550"/>
          <p14:tracePt t="22278" x="5994400" y="3225800"/>
          <p14:tracePt t="22285" x="5981700" y="3333750"/>
          <p14:tracePt t="22292" x="5981700" y="3435350"/>
          <p14:tracePt t="22299" x="5981700" y="3543300"/>
          <p14:tracePt t="22306" x="5981700" y="3689350"/>
          <p14:tracePt t="22313" x="5981700" y="3810000"/>
          <p14:tracePt t="22320" x="5981700" y="3943350"/>
          <p14:tracePt t="22327" x="5981700" y="4089400"/>
          <p14:tracePt t="22334" x="5981700" y="4222750"/>
          <p14:tracePt t="22341" x="5981700" y="4318000"/>
          <p14:tracePt t="22348" x="5975350" y="4457700"/>
          <p14:tracePt t="22355" x="5969000" y="4591050"/>
          <p14:tracePt t="22362" x="5962650" y="4718050"/>
          <p14:tracePt t="22369" x="5962650" y="4826000"/>
          <p14:tracePt t="22376" x="5956300" y="4959350"/>
          <p14:tracePt t="22383" x="5956300" y="5060950"/>
          <p14:tracePt t="22390" x="5956300" y="5143500"/>
          <p14:tracePt t="22397" x="5956300" y="5219700"/>
          <p14:tracePt t="22403" x="5969000" y="5283200"/>
          <p14:tracePt t="22410" x="5981700" y="5365750"/>
          <p14:tracePt t="22417" x="6013450" y="5422900"/>
          <p14:tracePt t="22424" x="6045200" y="5473700"/>
          <p14:tracePt t="22431" x="6076950" y="5524500"/>
          <p14:tracePt t="22438" x="6115050" y="5562600"/>
          <p14:tracePt t="22445" x="6153150" y="5594350"/>
          <p14:tracePt t="22452" x="6191250" y="5632450"/>
          <p14:tracePt t="22459" x="6229350" y="5657850"/>
          <p14:tracePt t="22466" x="6280150" y="5695950"/>
          <p14:tracePt t="22473" x="6311900" y="5721350"/>
          <p14:tracePt t="22480" x="6350000" y="5746750"/>
          <p14:tracePt t="22487" x="6394450" y="5765800"/>
          <p14:tracePt t="22494" x="6438900" y="5791200"/>
          <p14:tracePt t="22501" x="6483350" y="5810250"/>
          <p14:tracePt t="22508" x="6559550" y="5835650"/>
          <p14:tracePt t="22515" x="6623050" y="5861050"/>
          <p14:tracePt t="22522" x="6705600" y="5886450"/>
          <p14:tracePt t="22528" x="6794500" y="5918200"/>
          <p14:tracePt t="22535" x="6883400" y="5949950"/>
          <p14:tracePt t="22542" x="6953250" y="5969000"/>
          <p14:tracePt t="22549" x="7054850" y="5988050"/>
          <p14:tracePt t="22556" x="7131050" y="6007100"/>
          <p14:tracePt t="22563" x="7226300" y="6019800"/>
          <p14:tracePt t="22570" x="7327900" y="6038850"/>
          <p14:tracePt t="22577" x="7429500" y="6051550"/>
          <p14:tracePt t="22584" x="7499350" y="6057900"/>
          <p14:tracePt t="22591" x="7620000" y="6076950"/>
          <p14:tracePt t="22598" x="7734300" y="6096000"/>
          <p14:tracePt t="22605" x="7829550" y="6096000"/>
          <p14:tracePt t="22612" x="7962900" y="6102350"/>
          <p14:tracePt t="22619" x="8070850" y="6102350"/>
          <p14:tracePt t="22626" x="8185150" y="6102350"/>
          <p14:tracePt t="22633" x="8305800" y="6102350"/>
          <p14:tracePt t="22640" x="8407400" y="6102350"/>
          <p14:tracePt t="22640" x="8420100" y="6102350"/>
          <p14:tracePt t="22647" x="8496300" y="6102350"/>
          <p14:tracePt t="22653" x="8604250" y="6096000"/>
          <p14:tracePt t="22660" x="8699500" y="6096000"/>
          <p14:tracePt t="22667" x="8788400" y="6096000"/>
          <p14:tracePt t="22674" x="8877300" y="6089650"/>
          <p14:tracePt t="22681" x="8953500" y="6083300"/>
          <p14:tracePt t="22688" x="9017000" y="6076950"/>
          <p14:tracePt t="22695" x="9086850" y="6070600"/>
          <p14:tracePt t="22702" x="9163050" y="6051550"/>
          <p14:tracePt t="22709" x="9220200" y="6032500"/>
          <p14:tracePt t="22716" x="9290050" y="6013450"/>
          <p14:tracePt t="22723" x="9347200" y="5981700"/>
          <p14:tracePt t="22730" x="9404350" y="5956300"/>
          <p14:tracePt t="22737" x="9455150" y="5937250"/>
          <p14:tracePt t="22744" x="9493250" y="5905500"/>
          <p14:tracePt t="22751" x="9550400" y="5873750"/>
          <p14:tracePt t="22758" x="9582150" y="5842000"/>
          <p14:tracePt t="22765" x="9613900" y="5816600"/>
          <p14:tracePt t="22772" x="9645650" y="5791200"/>
          <p14:tracePt t="22778" x="9690100" y="5759450"/>
          <p14:tracePt t="22785" x="9734550" y="5740400"/>
          <p14:tracePt t="22792" x="9779000" y="5715000"/>
          <p14:tracePt t="22799" x="9829800" y="5683250"/>
          <p14:tracePt t="22806" x="9899650" y="5657850"/>
          <p14:tracePt t="22813" x="9975850" y="5613400"/>
          <p14:tracePt t="22820" x="10045700" y="5575300"/>
          <p14:tracePt t="22827" x="10147300" y="5524500"/>
          <p14:tracePt t="22834" x="10236200" y="5473700"/>
          <p14:tracePt t="22841" x="10318750" y="5429250"/>
          <p14:tracePt t="22848" x="10420350" y="5365750"/>
          <p14:tracePt t="22855" x="10496550" y="5327650"/>
          <p14:tracePt t="22862" x="10591800" y="5264150"/>
          <p14:tracePt t="22869" x="10680700" y="5194300"/>
          <p14:tracePt t="22876" x="10750550" y="5130800"/>
          <p14:tracePt t="22883" x="10826750" y="5067300"/>
          <p14:tracePt t="22890" x="10909300" y="4997450"/>
          <p14:tracePt t="22897" x="10972800" y="4946650"/>
          <p14:tracePt t="22903" x="11042650" y="4883150"/>
          <p14:tracePt t="22910" x="11106150" y="4832350"/>
          <p14:tracePt t="22917" x="11176000" y="4787900"/>
          <p14:tracePt t="22924" x="11245850" y="4737100"/>
          <p14:tracePt t="22931" x="11303000" y="4699000"/>
          <p14:tracePt t="22938" x="11360150" y="4667250"/>
          <p14:tracePt t="22945" x="11404600" y="4635500"/>
          <p14:tracePt t="22952" x="11461750" y="4603750"/>
          <p14:tracePt t="22959" x="11506200" y="4572000"/>
          <p14:tracePt t="22966" x="11544300" y="4546600"/>
          <p14:tracePt t="22973" x="11569700" y="4527550"/>
          <p14:tracePt t="22980" x="11588750" y="4508500"/>
          <p14:tracePt t="22987" x="11601450" y="4489450"/>
          <p14:tracePt t="22994" x="11614150" y="4470400"/>
          <p14:tracePt t="23001" x="11620500" y="4451350"/>
          <p14:tracePt t="23008" x="11633200" y="4438650"/>
          <p14:tracePt t="23015" x="11639550" y="4419600"/>
          <p14:tracePt t="23022" x="11645900" y="4406900"/>
          <p14:tracePt t="23028" x="11658600" y="4394200"/>
          <p14:tracePt t="23035" x="11671300" y="4375150"/>
          <p14:tracePt t="23042" x="11677650" y="4356100"/>
          <p14:tracePt t="23049" x="11690350" y="4343400"/>
          <p14:tracePt t="23056" x="11696700" y="4330700"/>
          <p14:tracePt t="23063" x="11703050" y="4324350"/>
          <p14:tracePt t="23070" x="11709400" y="4311650"/>
          <p14:tracePt t="23077" x="11715750" y="4311650"/>
          <p14:tracePt t="23084" x="11722100" y="4298950"/>
          <p14:tracePt t="23098" x="11722100" y="4292600"/>
          <p14:tracePt t="23105" x="11728450" y="4286250"/>
          <p14:tracePt t="23119" x="11734800" y="4267200"/>
          <p14:tracePt t="23126" x="11734800" y="4260850"/>
          <p14:tracePt t="23133" x="11734800" y="4248150"/>
          <p14:tracePt t="23140" x="11741150" y="4235450"/>
          <p14:tracePt t="23147" x="11741150" y="4216400"/>
          <p14:tracePt t="23153" x="11741150" y="4197350"/>
          <p14:tracePt t="23160" x="11747500" y="4171950"/>
          <p14:tracePt t="23167" x="11747500" y="4159250"/>
          <p14:tracePt t="23174" x="11747500" y="4133850"/>
          <p14:tracePt t="23181" x="11747500" y="4108450"/>
          <p14:tracePt t="23188" x="11747500" y="4076700"/>
          <p14:tracePt t="23195" x="11734800" y="4044950"/>
          <p14:tracePt t="23202" x="11722100" y="4006850"/>
          <p14:tracePt t="23209" x="11709400" y="3968750"/>
          <p14:tracePt t="23216" x="11677650" y="3924300"/>
          <p14:tracePt t="23223" x="11658600" y="3886200"/>
          <p14:tracePt t="23230" x="11639550" y="3841750"/>
          <p14:tracePt t="23237" x="11626850" y="3797300"/>
          <p14:tracePt t="23244" x="11607800" y="3759200"/>
          <p14:tracePt t="23251" x="11588750" y="3721100"/>
          <p14:tracePt t="23258" x="11576050" y="3676650"/>
          <p14:tracePt t="23265" x="11557000" y="3638550"/>
          <p14:tracePt t="23272" x="11544300" y="3594100"/>
          <p14:tracePt t="23278" x="11525250" y="3556000"/>
          <p14:tracePt t="23285" x="11499850" y="3492500"/>
          <p14:tracePt t="23292" x="11468100" y="3435350"/>
          <p14:tracePt t="23299" x="11430000" y="3378200"/>
          <p14:tracePt t="23306" x="11385550" y="3308350"/>
          <p14:tracePt t="23313" x="11341100" y="3251200"/>
          <p14:tracePt t="23320" x="11296650" y="3181350"/>
          <p14:tracePt t="23327" x="11258550" y="3130550"/>
          <p14:tracePt t="23334" x="11226800" y="3079750"/>
          <p14:tracePt t="23341" x="11201400" y="3035300"/>
          <p14:tracePt t="23348" x="11176000" y="2997200"/>
          <p14:tracePt t="23355" x="11156950" y="2959100"/>
          <p14:tracePt t="23362" x="11137900" y="2921000"/>
          <p14:tracePt t="23369" x="11112500" y="2876550"/>
          <p14:tracePt t="23376" x="11080750" y="2838450"/>
          <p14:tracePt t="23383" x="11049000" y="2794000"/>
          <p14:tracePt t="23390" x="10991850" y="2736850"/>
          <p14:tracePt t="23397" x="10934700" y="2679700"/>
          <p14:tracePt t="23403" x="10864850" y="2609850"/>
          <p14:tracePt t="23410" x="10801350" y="2552700"/>
          <p14:tracePt t="23417" x="10744200" y="2495550"/>
          <p14:tracePt t="23424" x="10687050" y="2451100"/>
          <p14:tracePt t="23431" x="10642600" y="2406650"/>
          <p14:tracePt t="23438" x="10617200" y="2381250"/>
          <p14:tracePt t="23445" x="10585450" y="2349500"/>
          <p14:tracePt t="23452" x="10560050" y="2330450"/>
          <p14:tracePt t="23459" x="10541000" y="2317750"/>
          <p14:tracePt t="23466" x="10521950" y="2305050"/>
          <p14:tracePt t="23473" x="10483850" y="2286000"/>
          <p14:tracePt t="23480" x="10445750" y="2266950"/>
          <p14:tracePt t="23487" x="10394950" y="2247900"/>
          <p14:tracePt t="23494" x="10325100" y="2222500"/>
          <p14:tracePt t="23501" x="10255250" y="2197100"/>
          <p14:tracePt t="23508" x="10160000" y="2178050"/>
          <p14:tracePt t="23515" x="10090150" y="2159000"/>
          <p14:tracePt t="23522" x="10020300" y="2146300"/>
          <p14:tracePt t="23528" x="9956800" y="2133600"/>
          <p14:tracePt t="23535" x="9899650" y="2133600"/>
          <p14:tracePt t="23542" x="9855200" y="2133600"/>
          <p14:tracePt t="23549" x="9817100" y="2133600"/>
          <p14:tracePt t="23556" x="9766300" y="2139950"/>
          <p14:tracePt t="23563" x="9709150" y="2152650"/>
          <p14:tracePt t="23570" x="9645650" y="2171700"/>
          <p14:tracePt t="23577" x="9563100" y="2190750"/>
          <p14:tracePt t="23584" x="9499600" y="2209800"/>
          <p14:tracePt t="23591" x="9398000" y="2235200"/>
          <p14:tracePt t="23598" x="9283700" y="2260600"/>
          <p14:tracePt t="23605" x="9169400" y="2286000"/>
          <p14:tracePt t="23612" x="9029700" y="2311400"/>
          <p14:tracePt t="23619" x="8858250" y="2343150"/>
          <p14:tracePt t="23626" x="8699500" y="2381250"/>
          <p14:tracePt t="23633" x="8540750" y="2425700"/>
          <p14:tracePt t="23640" x="8407400" y="2470150"/>
          <p14:tracePt t="23640" x="8382000" y="2482850"/>
          <p14:tracePt t="23647" x="8267700" y="2527300"/>
          <p14:tracePt t="23653" x="8166100" y="2578100"/>
          <p14:tracePt t="23660" x="8064500" y="2647950"/>
          <p14:tracePt t="23667" x="7969250" y="2711450"/>
          <p14:tracePt t="23674" x="7880350" y="2774950"/>
          <p14:tracePt t="23681" x="7791450" y="2851150"/>
          <p14:tracePt t="23688" x="7708900" y="2914650"/>
          <p14:tracePt t="23695" x="7632700" y="2984500"/>
          <p14:tracePt t="23702" x="7556500" y="3054350"/>
          <p14:tracePt t="23709" x="7499350" y="3111500"/>
          <p14:tracePt t="23716" x="7423150" y="3194050"/>
          <p14:tracePt t="23723" x="7366000" y="3270250"/>
          <p14:tracePt t="23730" x="7296150" y="3371850"/>
          <p14:tracePt t="23737" x="7232650" y="3492500"/>
          <p14:tracePt t="23744" x="7169150" y="3613150"/>
          <p14:tracePt t="23751" x="7124700" y="3714750"/>
          <p14:tracePt t="23758" x="7073900" y="3860800"/>
          <p14:tracePt t="23765" x="7029450" y="3975100"/>
          <p14:tracePt t="23772" x="6991350" y="4102100"/>
          <p14:tracePt t="23778" x="6953250" y="4229100"/>
          <p14:tracePt t="23785" x="6927850" y="4330700"/>
          <p14:tracePt t="23792" x="6908800" y="4451350"/>
          <p14:tracePt t="23799" x="6889750" y="4578350"/>
          <p14:tracePt t="23806" x="6883400" y="4667250"/>
          <p14:tracePt t="23813" x="6883400" y="4762500"/>
          <p14:tracePt t="23820" x="6883400" y="4870450"/>
          <p14:tracePt t="23827" x="6883400" y="4953000"/>
          <p14:tracePt t="23834" x="6896100" y="5035550"/>
          <p14:tracePt t="23841" x="6908800" y="5118100"/>
          <p14:tracePt t="23848" x="6927850" y="5194300"/>
          <p14:tracePt t="23855" x="6953250" y="5264150"/>
          <p14:tracePt t="23862" x="6978650" y="5334000"/>
          <p14:tracePt t="23869" x="7010400" y="5391150"/>
          <p14:tracePt t="23876" x="7042150" y="5448300"/>
          <p14:tracePt t="23883" x="7092950" y="5524500"/>
          <p14:tracePt t="23890" x="7131050" y="5581650"/>
          <p14:tracePt t="23897" x="7200900" y="5657850"/>
          <p14:tracePt t="23903" x="7258050" y="5727700"/>
          <p14:tracePt t="23910" x="7308850" y="5772150"/>
          <p14:tracePt t="23917" x="7372350" y="5829300"/>
          <p14:tracePt t="23924" x="7435850" y="5880100"/>
          <p14:tracePt t="23931" x="7512050" y="5924550"/>
          <p14:tracePt t="23938" x="7581900" y="5969000"/>
          <p14:tracePt t="23945" x="7645400" y="5994400"/>
          <p14:tracePt t="23952" x="7715250" y="6019800"/>
          <p14:tracePt t="23959" x="7766050" y="6032500"/>
          <p14:tracePt t="23966" x="7842250" y="6057900"/>
          <p14:tracePt t="23973" x="7905750" y="6070600"/>
          <p14:tracePt t="23980" x="7975600" y="6083300"/>
          <p14:tracePt t="23987" x="8039100" y="6102350"/>
          <p14:tracePt t="23994" x="8115300" y="6121400"/>
          <p14:tracePt t="24001" x="8178800" y="6134100"/>
          <p14:tracePt t="24008" x="8261350" y="6146800"/>
          <p14:tracePt t="24015" x="8331200" y="6159500"/>
          <p14:tracePt t="24022" x="8420100" y="6178550"/>
          <p14:tracePt t="24028" x="8502650" y="6184900"/>
          <p14:tracePt t="24035" x="8585200" y="6191250"/>
          <p14:tracePt t="24042" x="8667750" y="6191250"/>
          <p14:tracePt t="24049" x="8737600" y="6191250"/>
          <p14:tracePt t="24056" x="8801100" y="6191250"/>
          <p14:tracePt t="24063" x="8877300" y="6191250"/>
          <p14:tracePt t="24070" x="8940800" y="6184900"/>
          <p14:tracePt t="24077" x="9010650" y="6178550"/>
          <p14:tracePt t="24084" x="9067800" y="6165850"/>
          <p14:tracePt t="24091" x="9124950" y="6159500"/>
          <p14:tracePt t="24098" x="9175750" y="6153150"/>
          <p14:tracePt t="24105" x="9220200" y="6140450"/>
          <p14:tracePt t="24112" x="9258300" y="6134100"/>
          <p14:tracePt t="24119" x="9290050" y="6134100"/>
          <p14:tracePt t="24126" x="9315450" y="6127750"/>
          <p14:tracePt t="24133" x="9334500" y="6121400"/>
          <p14:tracePt t="24140" x="9353550" y="6115050"/>
          <p14:tracePt t="24147" x="9359900" y="6108700"/>
          <p14:tracePt t="24153" x="9372600" y="6108700"/>
          <p14:tracePt t="24160" x="9372600" y="6102350"/>
          <p14:tracePt t="24167" x="9378950" y="6102350"/>
          <p14:tracePt t="24184" x="9385300" y="6102350"/>
          <p14:tracePt t="24188" x="9385300" y="6096000"/>
          <p14:tracePt t="24239" x="9385300" y="6089650"/>
          <p14:tracePt t="24248" x="9391650" y="6089650"/>
          <p14:tracePt t="24270" x="9398000" y="6089650"/>
          <p14:tracePt t="24286" x="9398000" y="6083300"/>
          <p14:tracePt t="24309" x="9398000" y="6076950"/>
          <p14:tracePt t="24314" x="9404350" y="6076950"/>
          <p14:tracePt t="24327" x="9404350" y="6070600"/>
          <p14:tracePt t="24337" x="9410700" y="6070600"/>
          <p14:tracePt t="24340" x="9410700" y="6064250"/>
          <p14:tracePt t="24406" x="9417050" y="6064250"/>
          <p14:tracePt t="24406" x="9417050" y="6057900"/>
          <p14:tracePt t="24413" x="9423400" y="6057900"/>
          <p14:tracePt t="24422" x="9429750" y="6057900"/>
          <p14:tracePt t="24428" x="9429750" y="6051550"/>
          <p14:tracePt t="24431" x="9436100" y="6051550"/>
          <p14:tracePt t="24438" x="9442450" y="6051550"/>
          <p14:tracePt t="24445" x="9448800" y="6045200"/>
          <p14:tracePt t="24452" x="9455150" y="6038850"/>
          <p14:tracePt t="24459" x="9461500" y="6032500"/>
          <p14:tracePt t="24466" x="9467850" y="6032500"/>
          <p14:tracePt t="24473" x="9474200" y="6026150"/>
          <p14:tracePt t="24564" x="9480550" y="6026150"/>
          <p14:tracePt t="24576" x="9486900" y="6019800"/>
          <p14:tracePt t="24587" x="9493250" y="6019800"/>
          <p14:tracePt t="24594" x="9499600" y="6019800"/>
          <p14:tracePt t="24620" x="9505950" y="6019800"/>
          <p14:tracePt t="24640" x="9512300" y="6019800"/>
          <p14:tracePt t="24662" x="9518650" y="6019800"/>
          <p14:tracePt t="24675" x="9525000" y="6019800"/>
          <p14:tracePt t="24694" x="9531350" y="6019800"/>
          <p14:tracePt t="24703" x="9537700" y="6019800"/>
          <p14:tracePt t="24705" x="9537700" y="6013450"/>
          <p14:tracePt t="24711" x="9537700" y="6007100"/>
          <p14:tracePt t="24716" x="9544050" y="6007100"/>
          <p14:tracePt t="24723" x="9544050" y="6000750"/>
          <p14:tracePt t="24730" x="9550400" y="6000750"/>
          <p14:tracePt t="24737" x="9556750" y="5994400"/>
          <p14:tracePt t="24749" x="9556750" y="5988050"/>
          <p14:tracePt t="24753" x="9563100" y="5988050"/>
          <p14:tracePt t="24761" x="9563100" y="5981700"/>
          <p14:tracePt t="24777" x="9569450" y="5981700"/>
          <p14:tracePt t="24779" x="9569450" y="5975350"/>
          <p14:tracePt t="24789" x="9569450" y="5969000"/>
          <p14:tracePt t="24792" x="9575800" y="5969000"/>
          <p14:tracePt t="24799" x="9582150" y="5962650"/>
          <p14:tracePt t="24806" x="9588500" y="5949950"/>
          <p14:tracePt t="24813" x="9588500" y="5943600"/>
          <p14:tracePt t="24820" x="9594850" y="5930900"/>
          <p14:tracePt t="24827" x="9607550" y="5924550"/>
          <p14:tracePt t="24834" x="9607550" y="5918200"/>
          <p14:tracePt t="24841" x="9613900" y="5905500"/>
          <p14:tracePt t="24848" x="9620250" y="5899150"/>
          <p14:tracePt t="24862" x="9626600" y="5892800"/>
          <p14:tracePt t="24876" x="9632950" y="5892800"/>
          <p14:tracePt t="24883" x="9632950" y="5886450"/>
          <p14:tracePt t="24911" x="9632950" y="5880100"/>
          <p14:tracePt t="24932" x="9639300" y="5880100"/>
          <p14:tracePt t="24951" x="9639300" y="5873750"/>
          <p14:tracePt t="24997" x="9639300" y="5867400"/>
          <p14:tracePt t="25004" x="9645650" y="5867400"/>
          <p14:tracePt t="25009" x="9645650" y="5861050"/>
          <p14:tracePt t="25018" x="9645650" y="5854700"/>
          <p14:tracePt t="25025" x="9652000" y="5848350"/>
          <p14:tracePt t="25041" x="9652000" y="5842000"/>
          <p14:tracePt t="25044" x="9658350" y="5842000"/>
          <p14:tracePt t="25214" x="9658350" y="5835650"/>
          <p14:tracePt t="25253" x="9658350" y="5829300"/>
          <p14:tracePt t="25291" x="9658350" y="5822950"/>
          <p14:tracePt t="25516" x="9652000" y="5822950"/>
          <p14:tracePt t="25517" x="9652000" y="5816600"/>
          <p14:tracePt t="25523" x="9645650" y="5816600"/>
          <p14:tracePt t="25528" x="9639300" y="5816600"/>
          <p14:tracePt t="25535" x="9626600" y="5810250"/>
          <p14:tracePt t="25542" x="9613900" y="5797550"/>
          <p14:tracePt t="25549" x="9594850" y="5791200"/>
          <p14:tracePt t="25556" x="9575800" y="5784850"/>
          <p14:tracePt t="25563" x="9563100" y="5778500"/>
          <p14:tracePt t="25570" x="9544050" y="5772150"/>
          <p14:tracePt t="25577" x="9537700" y="5765800"/>
          <p14:tracePt t="25584" x="9518650" y="5759450"/>
          <p14:tracePt t="25591" x="9505950" y="5753100"/>
          <p14:tracePt t="25598" x="9499600" y="5746750"/>
          <p14:tracePt t="25605" x="9486900" y="5740400"/>
          <p14:tracePt t="25612" x="9480550" y="5740400"/>
          <p14:tracePt t="25619" x="9467850" y="5734050"/>
          <p14:tracePt t="25633" x="9461500" y="5727700"/>
          <p14:tracePt t="25640" x="9455150" y="5727700"/>
          <p14:tracePt t="25655" x="9455150" y="5721350"/>
          <p14:tracePt t="25660" x="9448800" y="57213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Debugging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609600"/>
          </a:xfrm>
        </p:spPr>
        <p:txBody>
          <a:bodyPr/>
          <a:lstStyle/>
          <a:p>
            <a:r>
              <a:rPr lang="en-US" altLang="ko-KR" sz="1800" b="1" dirty="0"/>
              <a:t>(1) Set </a:t>
            </a:r>
            <a:r>
              <a:rPr lang="en-US" altLang="ko-KR" sz="1800" b="1" i="1" dirty="0"/>
              <a:t>Breakpoints </a:t>
            </a:r>
          </a:p>
          <a:p>
            <a:r>
              <a:rPr lang="en-US" altLang="ko-KR" sz="1800" b="1" i="1" dirty="0"/>
              <a:t>    - Type &lt;F9&gt;</a:t>
            </a:r>
            <a:r>
              <a:rPr lang="en-US" altLang="ko-KR" sz="1800" b="1" dirty="0"/>
              <a:t> at the line you want.</a:t>
            </a:r>
          </a:p>
          <a:p>
            <a:r>
              <a:rPr lang="en-US" altLang="ko-KR" sz="1800" b="1" dirty="0"/>
              <a:t>(2)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Run program as debug mode</a:t>
            </a:r>
          </a:p>
          <a:p>
            <a:r>
              <a:rPr lang="en-US" altLang="ko-KR" sz="1800" b="1" dirty="0"/>
              <a:t>     - Type &lt;F5&gt; or</a:t>
            </a:r>
            <a:r>
              <a:rPr lang="ko-KR" altLang="en-US" sz="1800" b="1" dirty="0"/>
              <a:t> 상단의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디버그 </a:t>
            </a:r>
            <a:r>
              <a:rPr lang="en-US" altLang="ko-KR" sz="1800" b="1" dirty="0"/>
              <a:t>– </a:t>
            </a:r>
            <a:r>
              <a:rPr lang="ko-KR" altLang="en-US" sz="1800" b="1" dirty="0"/>
              <a:t>디버깅 시작</a:t>
            </a:r>
            <a:r>
              <a:rPr lang="en-US" altLang="ko-KR" sz="1800" b="1" dirty="0"/>
              <a:t>]   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08" y="19345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12E112-6CA3-4CF6-AF36-174C7A27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355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C25F916A-8B6D-4669-8F9C-20DE742FB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4" y="2867025"/>
            <a:ext cx="7335016" cy="364850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9B8AAA0-9280-4318-8FF7-904CE16A6F90}"/>
              </a:ext>
            </a:extLst>
          </p:cNvPr>
          <p:cNvSpPr/>
          <p:nvPr/>
        </p:nvSpPr>
        <p:spPr>
          <a:xfrm>
            <a:off x="832778" y="3810000"/>
            <a:ext cx="1249095" cy="952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C6DFC4-5868-45C6-907E-0D515F6F4609}"/>
              </a:ext>
            </a:extLst>
          </p:cNvPr>
          <p:cNvSpPr/>
          <p:nvPr/>
        </p:nvSpPr>
        <p:spPr>
          <a:xfrm>
            <a:off x="813728" y="4257675"/>
            <a:ext cx="1249095" cy="952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F009B12-24F4-4C49-A554-F69392CEA6FE}"/>
              </a:ext>
            </a:extLst>
          </p:cNvPr>
          <p:cNvSpPr/>
          <p:nvPr/>
        </p:nvSpPr>
        <p:spPr>
          <a:xfrm>
            <a:off x="1890265" y="5043489"/>
            <a:ext cx="3243709" cy="479975"/>
          </a:xfrm>
          <a:prstGeom prst="wedgeRectCallout">
            <a:avLst>
              <a:gd name="adj1" fmla="val -60249"/>
              <a:gd name="adj2" fmla="val -18071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arenBoth"/>
            </a:pPr>
            <a:r>
              <a:rPr lang="en-US" altLang="ko-KR" sz="105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the line you want to check</a:t>
            </a:r>
          </a:p>
          <a:p>
            <a:pPr marL="228600" indent="-228600">
              <a:buAutoNum type="arabicParenBoth"/>
            </a:pPr>
            <a:r>
              <a:rPr lang="en-US" altLang="ko-KR" sz="105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Type &lt;f5&gt; key </a:t>
            </a:r>
          </a:p>
          <a:p>
            <a:pPr marL="228600" indent="-228600">
              <a:buAutoNum type="arabicParenBoth"/>
            </a:pPr>
            <a:r>
              <a:rPr lang="en-US" altLang="ko-KR" sz="105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then Red Circle appear at</a:t>
            </a:r>
            <a:r>
              <a:rPr lang="ko-KR" altLang="en-US" sz="105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altLang="ko-KR" sz="105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left side of the line</a:t>
            </a:r>
            <a:endParaRPr lang="ko-KR" altLang="en-US" sz="1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9688FEB-83D2-441F-813C-E22B88897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4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28"/>
    </mc:Choice>
    <mc:Fallback>
      <p:transition spd="slow" advTm="23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56" x="9442450" y="5721350"/>
          <p14:tracePt t="1165" x="9436100" y="5721350"/>
          <p14:tracePt t="1171" x="9436100" y="5715000"/>
          <p14:tracePt t="1174" x="9429750" y="5715000"/>
          <p14:tracePt t="1191" x="9423400" y="5715000"/>
          <p14:tracePt t="1223" x="9417050" y="5715000"/>
          <p14:tracePt t="1230" x="9417050" y="5708650"/>
          <p14:tracePt t="1241" x="9410700" y="5708650"/>
          <p14:tracePt t="1260" x="9410700" y="5702300"/>
          <p14:tracePt t="7580" x="9404350" y="5702300"/>
          <p14:tracePt t="7582" x="9404350" y="5695950"/>
          <p14:tracePt t="7585" x="9385300" y="5695950"/>
          <p14:tracePt t="7592" x="9334500" y="5689600"/>
          <p14:tracePt t="7599" x="9226550" y="5676900"/>
          <p14:tracePt t="7606" x="9099550" y="5664200"/>
          <p14:tracePt t="7612" x="8959850" y="5651500"/>
          <p14:tracePt t="7619" x="8832850" y="5638800"/>
          <p14:tracePt t="7626" x="8705850" y="5632450"/>
          <p14:tracePt t="7633" x="8616950" y="5619750"/>
          <p14:tracePt t="7640" x="8547100" y="5619750"/>
          <p14:tracePt t="7647" x="8496300" y="5607050"/>
          <p14:tracePt t="7654" x="8458200" y="5600700"/>
          <p14:tracePt t="7661" x="8439150" y="5594350"/>
          <p14:tracePt t="7662" x="8439150" y="5588000"/>
          <p14:tracePt t="7668" x="8432800" y="5588000"/>
          <p14:tracePt t="7675" x="8426450" y="5588000"/>
          <p14:tracePt t="7721" x="8432800" y="5588000"/>
          <p14:tracePt t="7728" x="8439150" y="5588000"/>
          <p14:tracePt t="7730" x="8445500" y="5588000"/>
          <p14:tracePt t="7744" x="8451850" y="5588000"/>
          <p14:tracePt t="7756" x="8458200" y="5588000"/>
          <p14:tracePt t="7760" x="8458200" y="5594350"/>
          <p14:tracePt t="7762" x="8464550" y="5594350"/>
          <p14:tracePt t="7765" x="8470900" y="5594350"/>
          <p14:tracePt t="7772" x="8477250" y="5594350"/>
          <p14:tracePt t="7779" x="8496300" y="5594350"/>
          <p14:tracePt t="7786" x="8509000" y="5594350"/>
          <p14:tracePt t="7793" x="8521700" y="5594350"/>
          <p14:tracePt t="7800" x="8534400" y="5594350"/>
          <p14:tracePt t="7807" x="8547100" y="5588000"/>
          <p14:tracePt t="7814" x="8559800" y="5588000"/>
          <p14:tracePt t="7821" x="8578850" y="5581650"/>
          <p14:tracePt t="7828" x="8591550" y="5575300"/>
          <p14:tracePt t="7835" x="8623300" y="5556250"/>
          <p14:tracePt t="7842" x="8661400" y="5537200"/>
          <p14:tracePt t="7849" x="8705850" y="5524500"/>
          <p14:tracePt t="7856" x="8769350" y="5505450"/>
          <p14:tracePt t="7863" x="8845550" y="5486400"/>
          <p14:tracePt t="7869" x="8921750" y="5467350"/>
          <p14:tracePt t="7876" x="9023350" y="5448300"/>
          <p14:tracePt t="7883" x="9118600" y="5429250"/>
          <p14:tracePt t="7890" x="9245600" y="5416550"/>
          <p14:tracePt t="7897" x="9353550" y="5397500"/>
          <p14:tracePt t="7904" x="9474200" y="5378450"/>
          <p14:tracePt t="7911" x="9556750" y="5365750"/>
          <p14:tracePt t="7918" x="9639300" y="5359400"/>
          <p14:tracePt t="7925" x="9709150" y="5346700"/>
          <p14:tracePt t="7932" x="9759950" y="5340350"/>
          <p14:tracePt t="7939" x="9804400" y="5334000"/>
          <p14:tracePt t="7946" x="9848850" y="5321300"/>
          <p14:tracePt t="7953" x="9886950" y="5308600"/>
          <p14:tracePt t="7960" x="9925050" y="5295900"/>
          <p14:tracePt t="7967" x="9982200" y="5270500"/>
          <p14:tracePt t="7974" x="10039350" y="5238750"/>
          <p14:tracePt t="7981" x="10115550" y="5200650"/>
          <p14:tracePt t="7988" x="10210800" y="5143500"/>
          <p14:tracePt t="7994" x="10299700" y="5099050"/>
          <p14:tracePt t="8001" x="10350500" y="5060950"/>
          <p14:tracePt t="8008" x="10388600" y="5035550"/>
          <p14:tracePt t="8015" x="10414000" y="5003800"/>
          <p14:tracePt t="8022" x="10414000" y="4972050"/>
          <p14:tracePt t="8029" x="10414000" y="4940300"/>
          <p14:tracePt t="8036" x="10401300" y="4914900"/>
          <p14:tracePt t="8452" x="10394950" y="4914900"/>
          <p14:tracePt t="8453" x="10382250" y="4914900"/>
          <p14:tracePt t="8460" x="10261600" y="4914900"/>
          <p14:tracePt t="8467" x="10121900" y="4914900"/>
          <p14:tracePt t="8474" x="9912350" y="4902200"/>
          <p14:tracePt t="8481" x="9683750" y="4895850"/>
          <p14:tracePt t="8487" x="9461500" y="4876800"/>
          <p14:tracePt t="8494" x="9296400" y="4876800"/>
          <p14:tracePt t="8501" x="9169400" y="4876800"/>
          <p14:tracePt t="8508" x="9004300" y="4870450"/>
          <p14:tracePt t="8515" x="8832850" y="4870450"/>
          <p14:tracePt t="8522" x="8585200" y="4857750"/>
          <p14:tracePt t="8529" x="8293100" y="4851400"/>
          <p14:tracePt t="8536" x="7988300" y="4838700"/>
          <p14:tracePt t="8543" x="7696200" y="4832350"/>
          <p14:tracePt t="8550" x="7296150" y="4819650"/>
          <p14:tracePt t="8557" x="6908800" y="4813300"/>
          <p14:tracePt t="8564" x="6432550" y="4794250"/>
          <p14:tracePt t="8571" x="6019800" y="4781550"/>
          <p14:tracePt t="8578" x="5537200" y="4768850"/>
          <p14:tracePt t="8585" x="5111750" y="4756150"/>
          <p14:tracePt t="8592" x="4711700" y="4749800"/>
          <p14:tracePt t="8599" x="4279900" y="4749800"/>
          <p14:tracePt t="8606" x="3917950" y="4749800"/>
          <p14:tracePt t="8613" x="3473450" y="4749800"/>
          <p14:tracePt t="8619" x="3035300" y="4756150"/>
          <p14:tracePt t="8626" x="2622550" y="4775200"/>
          <p14:tracePt t="8633" x="2228850" y="4800600"/>
          <p14:tracePt t="8640" x="1866900" y="4826000"/>
          <p14:tracePt t="8647" x="1600200" y="4851400"/>
          <p14:tracePt t="8654" x="1384300" y="4870450"/>
          <p14:tracePt t="8661" x="1225550" y="4889500"/>
          <p14:tracePt t="8668" x="1136650" y="4895850"/>
          <p14:tracePt t="8675" x="1085850" y="4908550"/>
          <p14:tracePt t="8682" x="1073150" y="4908550"/>
          <p14:tracePt t="8705" x="1079500" y="4908550"/>
          <p14:tracePt t="8710" x="1085850" y="4908550"/>
          <p14:tracePt t="8712" x="1092200" y="4908550"/>
          <p14:tracePt t="8717" x="1098550" y="4908550"/>
          <p14:tracePt t="8724" x="1104900" y="4902200"/>
          <p14:tracePt t="8731" x="1123950" y="4895850"/>
          <p14:tracePt t="8738" x="1130300" y="4889500"/>
          <p14:tracePt t="8744" x="1136650" y="4883150"/>
          <p14:tracePt t="8751" x="1136650" y="4876800"/>
          <p14:tracePt t="8765" x="1130300" y="4870450"/>
          <p14:tracePt t="8772" x="1117600" y="4864100"/>
          <p14:tracePt t="8779" x="1085850" y="4857750"/>
          <p14:tracePt t="8786" x="1073150" y="4857750"/>
          <p14:tracePt t="9142" x="1066800" y="4851400"/>
          <p14:tracePt t="9143" x="1060450" y="4851400"/>
          <p14:tracePt t="9147" x="1047750" y="4845050"/>
          <p14:tracePt t="9154" x="1016000" y="4819650"/>
          <p14:tracePt t="9161" x="990600" y="4787900"/>
          <p14:tracePt t="9168" x="965200" y="4749800"/>
          <p14:tracePt t="9175" x="939800" y="4718050"/>
          <p14:tracePt t="9182" x="927100" y="4686300"/>
          <p14:tracePt t="9189" x="920750" y="4660900"/>
          <p14:tracePt t="9196" x="914400" y="4635500"/>
          <p14:tracePt t="9203" x="920750" y="4610100"/>
          <p14:tracePt t="9210" x="927100" y="4584700"/>
          <p14:tracePt t="9217" x="933450" y="4565650"/>
          <p14:tracePt t="9224" x="939800" y="4540250"/>
          <p14:tracePt t="9231" x="939800" y="4514850"/>
          <p14:tracePt t="9238" x="939800" y="4495800"/>
          <p14:tracePt t="9244" x="939800" y="4470400"/>
          <p14:tracePt t="9251" x="939800" y="4451350"/>
          <p14:tracePt t="9258" x="939800" y="4432300"/>
          <p14:tracePt t="9265" x="933450" y="4413250"/>
          <p14:tracePt t="9272" x="914400" y="4387850"/>
          <p14:tracePt t="9279" x="889000" y="4368800"/>
          <p14:tracePt t="9286" x="857250" y="4337050"/>
          <p14:tracePt t="9293" x="819150" y="4292600"/>
          <p14:tracePt t="9300" x="787400" y="4260850"/>
          <p14:tracePt t="9307" x="755650" y="4222750"/>
          <p14:tracePt t="9314" x="742950" y="4191000"/>
          <p14:tracePt t="9321" x="730250" y="4165600"/>
          <p14:tracePt t="9328" x="723900" y="4133850"/>
          <p14:tracePt t="9335" x="717550" y="4114800"/>
          <p14:tracePt t="9342" x="717550" y="4095750"/>
          <p14:tracePt t="9349" x="717550" y="4076700"/>
          <p14:tracePt t="9356" x="717550" y="4057650"/>
          <p14:tracePt t="9363" x="717550" y="4038600"/>
          <p14:tracePt t="9369" x="717550" y="4019550"/>
          <p14:tracePt t="9376" x="717550" y="4000500"/>
          <p14:tracePt t="9383" x="717550" y="3975100"/>
          <p14:tracePt t="9390" x="717550" y="3962400"/>
          <p14:tracePt t="9397" x="717550" y="3943350"/>
          <p14:tracePt t="9404" x="730250" y="3930650"/>
          <p14:tracePt t="9411" x="742950" y="3911600"/>
          <p14:tracePt t="9418" x="755650" y="3905250"/>
          <p14:tracePt t="9425" x="762000" y="3886200"/>
          <p14:tracePt t="9432" x="781050" y="3873500"/>
          <p14:tracePt t="9439" x="787400" y="3860800"/>
          <p14:tracePt t="9446" x="793750" y="3854450"/>
          <p14:tracePt t="9460" x="806450" y="3841750"/>
          <p14:tracePt t="9474" x="806450" y="3835400"/>
          <p14:tracePt t="9488" x="806450" y="3829050"/>
          <p14:tracePt t="9499" x="806450" y="3822700"/>
          <p14:tracePt t="9504" x="806450" y="3816350"/>
          <p14:tracePt t="9512" x="806450" y="3810000"/>
          <p14:tracePt t="9518" x="806450" y="3803650"/>
          <p14:tracePt t="9526" x="806450" y="3797300"/>
          <p14:tracePt t="9528" x="812800" y="3797300"/>
          <p14:tracePt t="9534" x="812800" y="3790950"/>
          <p14:tracePt t="9553" x="819150" y="3790950"/>
          <p14:tracePt t="9604" x="825500" y="3790950"/>
          <p14:tracePt t="9609" x="831850" y="3790950"/>
          <p14:tracePt t="9619" x="838200" y="3790950"/>
          <p14:tracePt t="9627" x="838200" y="3797300"/>
          <p14:tracePt t="9629" x="844550" y="3797300"/>
          <p14:tracePt t="9637" x="850900" y="3797300"/>
          <p14:tracePt t="9641" x="857250" y="3797300"/>
          <p14:tracePt t="9647" x="857250" y="3803650"/>
          <p14:tracePt t="9654" x="863600" y="3810000"/>
          <p14:tracePt t="9661" x="869950" y="3810000"/>
          <p14:tracePt t="9668" x="876300" y="3822700"/>
          <p14:tracePt t="9682" x="876300" y="3829050"/>
          <p14:tracePt t="9689" x="876300" y="3835400"/>
          <p14:tracePt t="9696" x="876300" y="3848100"/>
          <p14:tracePt t="9710" x="876300" y="3854450"/>
          <p14:tracePt t="9717" x="876300" y="3860800"/>
          <p14:tracePt t="9724" x="876300" y="3867150"/>
          <p14:tracePt t="9731" x="876300" y="3873500"/>
          <p14:tracePt t="9740" x="876300" y="3879850"/>
          <p14:tracePt t="9758" x="876300" y="3886200"/>
          <p14:tracePt t="10023" x="882650" y="3886200"/>
          <p14:tracePt t="10041" x="889000" y="3886200"/>
          <p14:tracePt t="10060" x="895350" y="3886200"/>
          <p14:tracePt t="10075" x="895350" y="3879850"/>
          <p14:tracePt t="10083" x="901700" y="3879850"/>
          <p14:tracePt t="10097" x="901700" y="3873500"/>
          <p14:tracePt t="10098" x="908050" y="3873500"/>
          <p14:tracePt t="10101" x="908050" y="3867150"/>
          <p14:tracePt t="10106" x="914400" y="3867150"/>
          <p14:tracePt t="10112" x="914400" y="3860800"/>
          <p14:tracePt t="10120" x="914400" y="3854450"/>
          <p14:tracePt t="10130" x="914400" y="3848100"/>
          <p14:tracePt t="10134" x="914400" y="3841750"/>
          <p14:tracePt t="10144" x="914400" y="3835400"/>
          <p14:tracePt t="10158" x="914400" y="3829050"/>
          <p14:tracePt t="10170" x="914400" y="3822700"/>
          <p14:tracePt t="10178" x="914400" y="3816350"/>
          <p14:tracePt t="10191" x="908050" y="3816350"/>
          <p14:tracePt t="10192" x="908050" y="3810000"/>
          <p14:tracePt t="10203" x="901700" y="3810000"/>
          <p14:tracePt t="10216" x="895350" y="3810000"/>
          <p14:tracePt t="10221" x="895350" y="3803650"/>
          <p14:tracePt t="10226" x="889000" y="3803650"/>
          <p14:tracePt t="10231" x="882650" y="3803650"/>
          <p14:tracePt t="10243" x="876300" y="3803650"/>
          <p14:tracePt t="10258" x="869950" y="3803650"/>
          <p14:tracePt t="10273" x="863600" y="3803650"/>
          <p14:tracePt t="10297" x="857250" y="3803650"/>
          <p14:tracePt t="10316" x="850900" y="3803650"/>
          <p14:tracePt t="10330" x="844550" y="3803650"/>
          <p14:tracePt t="10337" x="844550" y="3810000"/>
          <p14:tracePt t="10344" x="838200" y="3816350"/>
          <p14:tracePt t="10348" x="838200" y="3822700"/>
          <p14:tracePt t="10354" x="838200" y="3829050"/>
          <p14:tracePt t="10359" x="831850" y="3829050"/>
          <p14:tracePt t="10362" x="831850" y="3835400"/>
          <p14:tracePt t="10369" x="825500" y="3848100"/>
          <p14:tracePt t="10376" x="825500" y="3854450"/>
          <p14:tracePt t="10383" x="819150" y="3860800"/>
          <p14:tracePt t="10390" x="819150" y="3867150"/>
          <p14:tracePt t="10397" x="819150" y="3873500"/>
          <p14:tracePt t="10404" x="812800" y="3879850"/>
          <p14:tracePt t="10411" x="812800" y="3886200"/>
          <p14:tracePt t="10440" x="812800" y="3892550"/>
          <p14:tracePt t="10445" x="812800" y="3898900"/>
          <p14:tracePt t="10459" x="812800" y="3905250"/>
          <p14:tracePt t="10470" x="812800" y="3911600"/>
          <p14:tracePt t="10476" x="819150" y="3911600"/>
          <p14:tracePt t="10486" x="819150" y="3917950"/>
          <p14:tracePt t="10489" x="819150" y="3924300"/>
          <p14:tracePt t="10490" x="825500" y="3924300"/>
          <p14:tracePt t="10495" x="831850" y="3924300"/>
          <p14:tracePt t="10508" x="838200" y="3924300"/>
          <p14:tracePt t="10513" x="838200" y="3930650"/>
          <p14:tracePt t="10523" x="844550" y="3930650"/>
          <p14:tracePt t="10538" x="850900" y="3930650"/>
          <p14:tracePt t="10545" x="857250" y="3930650"/>
          <p14:tracePt t="10560" x="863600" y="3937000"/>
          <p14:tracePt t="10571" x="869950" y="3937000"/>
          <p14:tracePt t="10581" x="876300" y="3937000"/>
          <p14:tracePt t="10591" x="882650" y="3937000"/>
          <p14:tracePt t="10596" x="889000" y="3937000"/>
          <p14:tracePt t="10607" x="895350" y="3937000"/>
          <p14:tracePt t="10624" x="901700" y="3937000"/>
          <p14:tracePt t="10668" x="908050" y="3937000"/>
          <p14:tracePt t="10678" x="914400" y="3937000"/>
          <p14:tracePt t="10688" x="920750" y="3937000"/>
          <p14:tracePt t="10696" x="927100" y="3937000"/>
          <p14:tracePt t="10704" x="933450" y="3937000"/>
          <p14:tracePt t="10708" x="939800" y="3937000"/>
          <p14:tracePt t="10710" x="939800" y="3930650"/>
          <p14:tracePt t="10717" x="946150" y="3924300"/>
          <p14:tracePt t="10724" x="946150" y="3917950"/>
          <p14:tracePt t="10731" x="952500" y="3905250"/>
          <p14:tracePt t="10738" x="958850" y="3892550"/>
          <p14:tracePt t="10744" x="965200" y="3886200"/>
          <p14:tracePt t="10751" x="971550" y="3873500"/>
          <p14:tracePt t="10758" x="971550" y="3867150"/>
          <p14:tracePt t="10765" x="977900" y="3860800"/>
          <p14:tracePt t="10772" x="977900" y="3854450"/>
          <p14:tracePt t="10779" x="984250" y="3848100"/>
          <p14:tracePt t="10786" x="984250" y="3841750"/>
          <p14:tracePt t="10793" x="984250" y="3835400"/>
          <p14:tracePt t="10800" x="984250" y="3829050"/>
          <p14:tracePt t="10815" x="984250" y="3822700"/>
          <p14:tracePt t="10821" x="977900" y="3822700"/>
          <p14:tracePt t="10828" x="971550" y="3816350"/>
          <p14:tracePt t="10842" x="965200" y="3810000"/>
          <p14:tracePt t="10849" x="958850" y="3810000"/>
          <p14:tracePt t="10862" x="952500" y="3810000"/>
          <p14:tracePt t="10871" x="946150" y="3810000"/>
          <p14:tracePt t="10879" x="946150" y="3803650"/>
          <p14:tracePt t="10893" x="939800" y="3803650"/>
          <p14:tracePt t="10905" x="933450" y="3803650"/>
          <p14:tracePt t="10917" x="927100" y="3803650"/>
          <p14:tracePt t="10933" x="927100" y="3797300"/>
          <p14:tracePt t="10938" x="920750" y="3797300"/>
          <p14:tracePt t="10962" x="914400" y="3797300"/>
          <p14:tracePt t="10968" x="914400" y="3790950"/>
          <p14:tracePt t="10973" x="908050" y="3790950"/>
          <p14:tracePt t="10988" x="901700" y="3790950"/>
          <p14:tracePt t="11001" x="895350" y="3790950"/>
          <p14:tracePt t="11012" x="889000" y="3790950"/>
          <p14:tracePt t="11017" x="882650" y="3790950"/>
          <p14:tracePt t="11029" x="876300" y="3790950"/>
          <p14:tracePt t="11041" x="869950" y="3790950"/>
          <p14:tracePt t="11060" x="863600" y="3790950"/>
          <p14:tracePt t="11080" x="863600" y="3797300"/>
          <p14:tracePt t="11098" x="857250" y="3797300"/>
          <p14:tracePt t="11138" x="850900" y="3797300"/>
          <p14:tracePt t="11141" x="850900" y="3803650"/>
          <p14:tracePt t="11154" x="850900" y="3810000"/>
          <p14:tracePt t="11167" x="850900" y="3816350"/>
          <p14:tracePt t="11171" x="850900" y="3822700"/>
          <p14:tracePt t="11175" x="844550" y="3822700"/>
          <p14:tracePt t="11182" x="844550" y="3829050"/>
          <p14:tracePt t="11189" x="844550" y="3835400"/>
          <p14:tracePt t="11196" x="838200" y="3841750"/>
          <p14:tracePt t="11203" x="838200" y="3854450"/>
          <p14:tracePt t="11210" x="831850" y="3860800"/>
          <p14:tracePt t="11217" x="825500" y="3867150"/>
          <p14:tracePt t="11224" x="825500" y="3873500"/>
          <p14:tracePt t="11231" x="825500" y="3879850"/>
          <p14:tracePt t="11238" x="819150" y="3879850"/>
          <p14:tracePt t="11244" x="819150" y="3886200"/>
          <p14:tracePt t="11258" x="819150" y="3898900"/>
          <p14:tracePt t="11272" x="819150" y="3905250"/>
          <p14:tracePt t="11279" x="819150" y="3911600"/>
          <p14:tracePt t="11288" x="812800" y="3911600"/>
          <p14:tracePt t="11293" x="812800" y="3924300"/>
          <p14:tracePt t="11307" x="812800" y="3930650"/>
          <p14:tracePt t="11314" x="812800" y="3937000"/>
          <p14:tracePt t="11321" x="812800" y="3943350"/>
          <p14:tracePt t="11328" x="812800" y="3949700"/>
          <p14:tracePt t="11335" x="812800" y="3956050"/>
          <p14:tracePt t="11345" x="812800" y="3962400"/>
          <p14:tracePt t="11356" x="819150" y="3962400"/>
          <p14:tracePt t="11369" x="819150" y="3968750"/>
          <p14:tracePt t="11374" x="825500" y="3968750"/>
          <p14:tracePt t="11380" x="831850" y="3968750"/>
          <p14:tracePt t="11386" x="831850" y="3975100"/>
          <p14:tracePt t="11390" x="838200" y="3975100"/>
          <p14:tracePt t="11397" x="838200" y="3981450"/>
          <p14:tracePt t="11404" x="844550" y="3981450"/>
          <p14:tracePt t="11411" x="850900" y="3987800"/>
          <p14:tracePt t="11418" x="857250" y="3987800"/>
          <p14:tracePt t="11436" x="863600" y="3987800"/>
          <p14:tracePt t="11477" x="869950" y="3987800"/>
          <p14:tracePt t="11497" x="876300" y="3994150"/>
          <p14:tracePt t="11516" x="882650" y="3994150"/>
          <p14:tracePt t="11526" x="889000" y="3994150"/>
          <p14:tracePt t="11564" x="895350" y="3994150"/>
          <p14:tracePt t="11642" x="901700" y="3994150"/>
          <p14:tracePt t="12031" x="908050" y="3994150"/>
          <p14:tracePt t="12060" x="914400" y="3994150"/>
          <p14:tracePt t="12082" x="914400" y="3987800"/>
          <p14:tracePt t="12093" x="920750" y="3987800"/>
          <p14:tracePt t="12098" x="920750" y="3981450"/>
          <p14:tracePt t="12105" x="920750" y="3975100"/>
          <p14:tracePt t="12113" x="920750" y="3968750"/>
          <p14:tracePt t="12114" x="927100" y="3968750"/>
          <p14:tracePt t="12120" x="927100" y="3962400"/>
          <p14:tracePt t="12127" x="927100" y="3956050"/>
          <p14:tracePt t="12133" x="933450" y="3956050"/>
          <p14:tracePt t="12140" x="933450" y="3943350"/>
          <p14:tracePt t="12147" x="939800" y="3937000"/>
          <p14:tracePt t="12154" x="939800" y="3930650"/>
          <p14:tracePt t="12161" x="939800" y="3917950"/>
          <p14:tracePt t="12168" x="939800" y="3911600"/>
          <p14:tracePt t="12175" x="939800" y="3905250"/>
          <p14:tracePt t="12182" x="939800" y="3892550"/>
          <p14:tracePt t="12189" x="939800" y="3886200"/>
          <p14:tracePt t="12196" x="939800" y="3873500"/>
          <p14:tracePt t="12203" x="939800" y="3867150"/>
          <p14:tracePt t="12210" x="939800" y="3860800"/>
          <p14:tracePt t="12224" x="939800" y="3854450"/>
          <p14:tracePt t="12251" x="933450" y="3854450"/>
          <p14:tracePt t="12271" x="927100" y="3854450"/>
          <p14:tracePt t="12290" x="927100" y="3848100"/>
          <p14:tracePt t="12297" x="920750" y="3848100"/>
          <p14:tracePt t="12299" x="920750" y="3841750"/>
          <p14:tracePt t="12311" x="920750" y="3835400"/>
          <p14:tracePt t="12323" x="920750" y="3829050"/>
          <p14:tracePt t="12328" x="914400" y="3829050"/>
          <p14:tracePt t="12335" x="914400" y="3822700"/>
          <p14:tracePt t="12339" x="914400" y="3816350"/>
          <p14:tracePt t="12350" x="914400" y="3810000"/>
          <p14:tracePt t="12354" x="908050" y="3810000"/>
          <p14:tracePt t="12359" x="908050" y="3803650"/>
          <p14:tracePt t="12370" x="908050" y="3797300"/>
          <p14:tracePt t="12374" x="908050" y="3790950"/>
          <p14:tracePt t="12378" x="901700" y="3790950"/>
          <p14:tracePt t="12390" x="901700" y="3784600"/>
          <p14:tracePt t="12422" x="895350" y="3784600"/>
          <p14:tracePt t="12449" x="889000" y="3784600"/>
          <p14:tracePt t="12462" x="882650" y="3784600"/>
          <p14:tracePt t="12474" x="876300" y="3784600"/>
          <p14:tracePt t="12485" x="869950" y="3784600"/>
          <p14:tracePt t="12499" x="863600" y="3784600"/>
          <p14:tracePt t="12517" x="857250" y="3784600"/>
          <p14:tracePt t="12525" x="850900" y="3784600"/>
          <p14:tracePt t="12554" x="844550" y="3784600"/>
          <p14:tracePt t="12563" x="844550" y="3790950"/>
          <p14:tracePt t="12577" x="838200" y="3790950"/>
          <p14:tracePt t="12582" x="838200" y="3797300"/>
          <p14:tracePt t="12589" x="831850" y="3797300"/>
          <p14:tracePt t="12597" x="825500" y="3797300"/>
          <p14:tracePt t="12599" x="825500" y="3803650"/>
          <p14:tracePt t="12609" x="819150" y="3803650"/>
          <p14:tracePt t="12612" x="819150" y="3810000"/>
          <p14:tracePt t="12622" x="812800" y="3810000"/>
          <p14:tracePt t="12626" x="812800" y="3816350"/>
          <p14:tracePt t="12633" x="812800" y="3822700"/>
          <p14:tracePt t="12640" x="806450" y="3822700"/>
          <p14:tracePt t="12647" x="806450" y="3829050"/>
          <p14:tracePt t="12654" x="800100" y="3829050"/>
          <p14:tracePt t="12661" x="800100" y="3835400"/>
          <p14:tracePt t="12672" x="800100" y="3841750"/>
          <p14:tracePt t="12681" x="800100" y="3848100"/>
          <p14:tracePt t="12695" x="800100" y="3854450"/>
          <p14:tracePt t="12705" x="800100" y="3860800"/>
          <p14:tracePt t="12715" x="800100" y="3867150"/>
          <p14:tracePt t="12720" x="800100" y="3873500"/>
          <p14:tracePt t="12727" x="800100" y="3879850"/>
          <p14:tracePt t="12734" x="800100" y="3886200"/>
          <p14:tracePt t="12735" x="793750" y="3886200"/>
          <p14:tracePt t="12741" x="793750" y="3892550"/>
          <p14:tracePt t="12745" x="793750" y="3898900"/>
          <p14:tracePt t="12752" x="793750" y="3905250"/>
          <p14:tracePt t="12759" x="793750" y="3911600"/>
          <p14:tracePt t="12767" x="793750" y="3917950"/>
          <p14:tracePt t="12772" x="793750" y="3924300"/>
          <p14:tracePt t="12782" x="793750" y="3930650"/>
          <p14:tracePt t="12801" x="793750" y="3937000"/>
          <p14:tracePt t="12845" x="793750" y="3943350"/>
          <p14:tracePt t="12847" x="800100" y="3943350"/>
          <p14:tracePt t="12857" x="806450" y="3943350"/>
          <p14:tracePt t="12859" x="806450" y="3949700"/>
          <p14:tracePt t="12871" x="812800" y="3949700"/>
          <p14:tracePt t="12879" x="812800" y="3956050"/>
          <p14:tracePt t="12881" x="819150" y="3956050"/>
          <p14:tracePt t="12892" x="825500" y="3956050"/>
          <p14:tracePt t="12897" x="831850" y="3956050"/>
          <p14:tracePt t="12913" x="838200" y="3956050"/>
          <p14:tracePt t="12922" x="838200" y="3962400"/>
          <p14:tracePt t="12936" x="844550" y="3962400"/>
          <p14:tracePt t="12957" x="850900" y="3962400"/>
          <p14:tracePt t="12963" x="857250" y="3962400"/>
          <p14:tracePt t="12974" x="863600" y="3962400"/>
          <p14:tracePt t="12982" x="869950" y="3962400"/>
          <p14:tracePt t="12986" x="869950" y="3956050"/>
          <p14:tracePt t="12989" x="876300" y="3956050"/>
          <p14:tracePt t="12994" x="876300" y="3949700"/>
          <p14:tracePt t="13001" x="889000" y="3943350"/>
          <p14:tracePt t="13008" x="895350" y="3937000"/>
          <p14:tracePt t="13015" x="901700" y="3924300"/>
          <p14:tracePt t="13022" x="914400" y="3917950"/>
          <p14:tracePt t="13029" x="920750" y="3905250"/>
          <p14:tracePt t="13036" x="920750" y="3898900"/>
          <p14:tracePt t="13043" x="927100" y="3892550"/>
          <p14:tracePt t="13050" x="927100" y="3886200"/>
          <p14:tracePt t="13057" x="927100" y="3879850"/>
          <p14:tracePt t="13104" x="927100" y="3873500"/>
          <p14:tracePt t="13117" x="927100" y="3867150"/>
          <p14:tracePt t="13145" x="927100" y="3860800"/>
          <p14:tracePt t="13176" x="920750" y="3860800"/>
          <p14:tracePt t="13189" x="920750" y="3854450"/>
          <p14:tracePt t="13220" x="914400" y="3854450"/>
          <p14:tracePt t="13597" x="908050" y="3854450"/>
          <p14:tracePt t="13604" x="908050" y="3860800"/>
          <p14:tracePt t="13608" x="901700" y="3860800"/>
          <p14:tracePt t="13613" x="901700" y="3867150"/>
          <p14:tracePt t="13617" x="901700" y="3873500"/>
          <p14:tracePt t="13619" x="895350" y="3873500"/>
          <p14:tracePt t="13626" x="895350" y="3879850"/>
          <p14:tracePt t="13633" x="882650" y="3879850"/>
          <p14:tracePt t="13640" x="876300" y="3886200"/>
          <p14:tracePt t="13647" x="876300" y="3892550"/>
          <p14:tracePt t="13661" x="869950" y="3898900"/>
          <p14:tracePt t="13676" x="863600" y="3898900"/>
          <p14:tracePt t="13706" x="857250" y="3898900"/>
          <p14:tracePt t="13712" x="850900" y="3898900"/>
          <p14:tracePt t="13726" x="844550" y="3898900"/>
          <p14:tracePt t="13738" x="838200" y="3898900"/>
          <p14:tracePt t="13748" x="831850" y="3898900"/>
          <p14:tracePt t="13749" x="831850" y="3905250"/>
          <p14:tracePt t="13753" x="825500" y="3905250"/>
          <p14:tracePt t="13772" x="819150" y="3905250"/>
          <p14:tracePt t="13793" x="819150" y="3911600"/>
          <p14:tracePt t="13804" x="819150" y="3917950"/>
          <p14:tracePt t="13808" x="819150" y="3924300"/>
          <p14:tracePt t="13818" x="819150" y="3930650"/>
          <p14:tracePt t="13827" x="819150" y="3937000"/>
          <p14:tracePt t="13838" x="819150" y="3943350"/>
          <p14:tracePt t="13842" x="819150" y="3949700"/>
          <p14:tracePt t="13855" x="819150" y="3956050"/>
          <p14:tracePt t="13867" x="819150" y="3962400"/>
          <p14:tracePt t="13885" x="819150" y="3968750"/>
          <p14:tracePt t="13902" x="825500" y="3968750"/>
          <p14:tracePt t="13909" x="831850" y="3968750"/>
          <p14:tracePt t="13932" x="838200" y="3968750"/>
          <p14:tracePt t="13949" x="844550" y="3968750"/>
          <p14:tracePt t="13960" x="850900" y="3968750"/>
          <p14:tracePt t="13965" x="857250" y="3968750"/>
          <p14:tracePt t="13977" x="863600" y="3962400"/>
          <p14:tracePt t="13993" x="869950" y="3962400"/>
          <p14:tracePt t="13994" x="869950" y="3956050"/>
          <p14:tracePt t="14040" x="876300" y="3956050"/>
          <p14:tracePt t="14045" x="876300" y="3949700"/>
          <p14:tracePt t="15430" x="882650" y="3949700"/>
          <p14:tracePt t="15438" x="889000" y="3949700"/>
          <p14:tracePt t="15442" x="889000" y="3943350"/>
          <p14:tracePt t="15452" x="895350" y="3943350"/>
          <p14:tracePt t="15464" x="901700" y="3943350"/>
          <p14:tracePt t="15469" x="901700" y="3937000"/>
          <p14:tracePt t="15475" x="908050" y="3937000"/>
          <p14:tracePt t="15481" x="914400" y="3937000"/>
          <p14:tracePt t="15488" x="914400" y="3930650"/>
          <p14:tracePt t="15493" x="920750" y="3930650"/>
          <p14:tracePt t="15513" x="927100" y="3930650"/>
          <p14:tracePt t="15535" x="927100" y="3924300"/>
          <p14:tracePt t="15545" x="933450" y="3924300"/>
          <p14:tracePt t="15556" x="939800" y="3924300"/>
          <p14:tracePt t="15669" x="939800" y="3917950"/>
          <p14:tracePt t="15685" x="946150" y="3917950"/>
          <p14:tracePt t="15697" x="952500" y="3917950"/>
          <p14:tracePt t="15703" x="958850" y="3917950"/>
          <p14:tracePt t="15705" x="965200" y="3917950"/>
          <p14:tracePt t="15710" x="971550" y="3917950"/>
          <p14:tracePt t="15717" x="984250" y="3917950"/>
          <p14:tracePt t="15724" x="1003300" y="3917950"/>
          <p14:tracePt t="15731" x="1035050" y="3911600"/>
          <p14:tracePt t="15737" x="1060450" y="3905250"/>
          <p14:tracePt t="15744" x="1098550" y="3898900"/>
          <p14:tracePt t="15751" x="1143000" y="3898900"/>
          <p14:tracePt t="15758" x="1193800" y="3898900"/>
          <p14:tracePt t="15765" x="1257300" y="3898900"/>
          <p14:tracePt t="15772" x="1314450" y="3898900"/>
          <p14:tracePt t="15779" x="1365250" y="3898900"/>
          <p14:tracePt t="15786" x="1416050" y="3898900"/>
          <p14:tracePt t="15793" x="1454150" y="3898900"/>
          <p14:tracePt t="15800" x="1479550" y="3892550"/>
          <p14:tracePt t="15807" x="1498600" y="3892550"/>
          <p14:tracePt t="15814" x="1511300" y="3892550"/>
          <p14:tracePt t="15821" x="1517650" y="3892550"/>
          <p14:tracePt t="15985" x="1524000" y="3892550"/>
          <p14:tracePt t="18399" x="1517650" y="3892550"/>
          <p14:tracePt t="19584" x="1524000" y="3892550"/>
          <p14:tracePt t="19595" x="1530350" y="3892550"/>
          <p14:tracePt t="19600" x="1530350" y="3886200"/>
          <p14:tracePt t="19604" x="1536700" y="3886200"/>
          <p14:tracePt t="19613" x="1543050" y="3886200"/>
          <p14:tracePt t="19615" x="1543050" y="3879850"/>
          <p14:tracePt t="19619" x="1549400" y="3879850"/>
          <p14:tracePt t="19626" x="1555750" y="3873500"/>
          <p14:tracePt t="19633" x="1568450" y="3867150"/>
          <p14:tracePt t="19647" x="1574800" y="3867150"/>
          <p14:tracePt t="19654" x="1581150" y="3879850"/>
          <p14:tracePt t="19661" x="1581150" y="3898900"/>
          <p14:tracePt t="20276" x="1574800" y="3898900"/>
          <p14:tracePt t="20327" x="1581150" y="3892550"/>
          <p14:tracePt t="20348" x="1581150" y="3898900"/>
          <p14:tracePt t="20351" x="1581150" y="3905250"/>
          <p14:tracePt t="20371" x="1581150" y="3911600"/>
          <p14:tracePt t="20407" x="1581150" y="3917950"/>
          <p14:tracePt t="20445" x="1581150" y="3924300"/>
          <p14:tracePt t="20473" x="1581150" y="3917950"/>
          <p14:tracePt t="20479" x="1581150" y="3911600"/>
          <p14:tracePt t="20481" x="1574800" y="3911600"/>
          <p14:tracePt t="20492" x="1574800" y="3905250"/>
          <p14:tracePt t="20502" x="1574800" y="3911600"/>
          <p14:tracePt t="20510" x="1574800" y="3917950"/>
          <p14:tracePt t="20552" x="1568450" y="3917950"/>
          <p14:tracePt t="20565" x="1568450" y="3911600"/>
          <p14:tracePt t="20600" x="1562100" y="3911600"/>
          <p14:tracePt t="20607" x="1562100" y="3917950"/>
          <p14:tracePt t="20612" x="1562100" y="3924300"/>
          <p14:tracePt t="20621" x="1555750" y="3924300"/>
          <p14:tracePt t="21018" x="1562100" y="3924300"/>
          <p14:tracePt t="21607" x="1568450" y="3924300"/>
          <p14:tracePt t="22115" x="1574800" y="3924300"/>
          <p14:tracePt t="22117" x="1574800" y="3930650"/>
          <p14:tracePt t="22121" x="1581150" y="3930650"/>
          <p14:tracePt t="22142" x="1587500" y="3930650"/>
          <p14:tracePt t="22247" x="1587500" y="3937000"/>
          <p14:tracePt t="22338" x="1587500" y="3943350"/>
          <p14:tracePt t="22540" x="1587500" y="3949700"/>
          <p14:tracePt t="22633" x="1587500" y="3956050"/>
          <p14:tracePt t="22663" x="1593850" y="3956050"/>
          <p14:tracePt t="22790" x="1593850" y="3962400"/>
          <p14:tracePt t="22817" x="1593850" y="396875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Debugging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1"/>
            <a:ext cx="10521951" cy="2165931"/>
          </a:xfrm>
        </p:spPr>
        <p:txBody>
          <a:bodyPr/>
          <a:lstStyle/>
          <a:p>
            <a:r>
              <a:rPr lang="en-US" altLang="ko-KR" sz="1800" b="1" dirty="0"/>
              <a:t>After Running program with Debug mode 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 err="1"/>
              <a:t>조사식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디버그 </a:t>
            </a:r>
            <a:r>
              <a:rPr lang="en-US" altLang="ko-KR" sz="1600" b="1" dirty="0"/>
              <a:t>–&gt; </a:t>
            </a:r>
            <a:r>
              <a:rPr lang="ko-KR" altLang="en-US" sz="1600" b="1" dirty="0"/>
              <a:t>창 </a:t>
            </a:r>
            <a:r>
              <a:rPr lang="en-US" altLang="ko-KR" sz="1600" b="1" dirty="0"/>
              <a:t>–&gt; </a:t>
            </a:r>
            <a:r>
              <a:rPr lang="ko-KR" altLang="en-US" sz="1600" b="1" dirty="0" err="1"/>
              <a:t>조사식</a:t>
            </a:r>
            <a:r>
              <a:rPr lang="ko-KR" altLang="en-US" sz="1600" b="1" dirty="0"/>
              <a:t> 또는 자동 선택</a:t>
            </a:r>
            <a:endParaRPr lang="en-US" altLang="ko-KR" sz="1600" b="1" dirty="0"/>
          </a:p>
          <a:p>
            <a:r>
              <a:rPr lang="en-US" altLang="ko-KR" sz="1600" b="1" dirty="0"/>
              <a:t>     Watch: Debug –&gt; Windows –&gt; Watch or Autos</a:t>
            </a:r>
          </a:p>
          <a:p>
            <a:r>
              <a:rPr lang="en-US" altLang="ko-KR" sz="1600" b="1" dirty="0"/>
              <a:t>   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12E112-6CA3-4CF6-AF36-174C7A27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355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BFC897AA-82FB-44C8-93DA-A54AE4BF8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4" y="2610854"/>
            <a:ext cx="10974332" cy="39046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C5D830-2A03-4D0B-8EF3-D24FC4300DF1}"/>
              </a:ext>
            </a:extLst>
          </p:cNvPr>
          <p:cNvSpPr/>
          <p:nvPr/>
        </p:nvSpPr>
        <p:spPr>
          <a:xfrm>
            <a:off x="6087434" y="4085633"/>
            <a:ext cx="4875842" cy="130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B1C949-4A8C-441C-96B3-579F103F1F65}"/>
              </a:ext>
            </a:extLst>
          </p:cNvPr>
          <p:cNvSpPr/>
          <p:nvPr/>
        </p:nvSpPr>
        <p:spPr>
          <a:xfrm>
            <a:off x="6082412" y="4218983"/>
            <a:ext cx="2752286" cy="130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E3354076-FA8A-476C-B602-C9B8C3DB0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83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92"/>
    </mc:Choice>
    <mc:Fallback>
      <p:transition spd="slow" advTm="22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8" x="1593850" y="3962400"/>
          <p14:tracePt t="610" x="1600200" y="3962400"/>
          <p14:tracePt t="612" x="1606550" y="3949700"/>
          <p14:tracePt t="619" x="1612900" y="3937000"/>
          <p14:tracePt t="626" x="1631950" y="3917950"/>
          <p14:tracePt t="633" x="1644650" y="3892550"/>
          <p14:tracePt t="640" x="1670050" y="3860800"/>
          <p14:tracePt t="647" x="1689100" y="3829050"/>
          <p14:tracePt t="654" x="1720850" y="3790950"/>
          <p14:tracePt t="661" x="1733550" y="3759200"/>
          <p14:tracePt t="668" x="1752600" y="3721100"/>
          <p14:tracePt t="675" x="1771650" y="3670300"/>
          <p14:tracePt t="682" x="1784350" y="3638550"/>
          <p14:tracePt t="689" x="1797050" y="3600450"/>
          <p14:tracePt t="695" x="1803400" y="3562350"/>
          <p14:tracePt t="702" x="1809750" y="3524250"/>
          <p14:tracePt t="709" x="1809750" y="3479800"/>
          <p14:tracePt t="716" x="1809750" y="3441700"/>
          <p14:tracePt t="723" x="1803400" y="3409950"/>
          <p14:tracePt t="730" x="1803400" y="3384550"/>
          <p14:tracePt t="737" x="1797050" y="3359150"/>
          <p14:tracePt t="744" x="1790700" y="3333750"/>
          <p14:tracePt t="751" x="1790700" y="3302000"/>
          <p14:tracePt t="758" x="1778000" y="3282950"/>
          <p14:tracePt t="765" x="1765300" y="3251200"/>
          <p14:tracePt t="772" x="1758950" y="3232150"/>
          <p14:tracePt t="779" x="1758950" y="3219450"/>
          <p14:tracePt t="786" x="1758950" y="3251200"/>
          <p14:tracePt t="1322" x="1758950" y="3244850"/>
          <p14:tracePt t="1330" x="1758950" y="3238500"/>
          <p14:tracePt t="1333" x="1758950" y="3232150"/>
          <p14:tracePt t="1347" x="1758950" y="3225800"/>
          <p14:tracePt t="1354" x="1765300" y="3225800"/>
          <p14:tracePt t="1360" x="1771650" y="3225800"/>
          <p14:tracePt t="1363" x="1778000" y="3225800"/>
          <p14:tracePt t="1369" x="1790700" y="3225800"/>
          <p14:tracePt t="1376" x="1797050" y="3225800"/>
          <p14:tracePt t="1383" x="1809750" y="3219450"/>
          <p14:tracePt t="1390" x="1816100" y="3219450"/>
          <p14:tracePt t="1397" x="1822450" y="3213100"/>
          <p14:tracePt t="1404" x="1822450" y="3206750"/>
          <p14:tracePt t="1418" x="1822450" y="3200400"/>
          <p14:tracePt t="1433" x="1822450" y="3194050"/>
          <p14:tracePt t="1452" x="1822450" y="3187700"/>
          <p14:tracePt t="1462" x="1822450" y="3181350"/>
          <p14:tracePt t="1486" x="1822450" y="3175000"/>
          <p14:tracePt t="1513" x="1822450" y="3168650"/>
          <p14:tracePt t="1524" x="1828800" y="3168650"/>
          <p14:tracePt t="1560" x="1828800" y="3162300"/>
          <p14:tracePt t="1578" x="1835150" y="3162300"/>
          <p14:tracePt t="1581" x="1835150" y="3155950"/>
          <p14:tracePt t="1593" x="1841500" y="3155950"/>
          <p14:tracePt t="1594" x="1841500" y="3149600"/>
          <p14:tracePt t="1604" x="1847850" y="3149600"/>
          <p14:tracePt t="1608" x="1847850" y="3143250"/>
          <p14:tracePt t="1620" x="1847850" y="3136900"/>
          <p14:tracePt t="1625" x="1854200" y="3130550"/>
          <p14:tracePt t="1633" x="1854200" y="3124200"/>
          <p14:tracePt t="1639" x="1860550" y="3124200"/>
          <p14:tracePt t="1640" x="1860550" y="3117850"/>
          <p14:tracePt t="1647" x="1860550" y="3111500"/>
          <p14:tracePt t="1654" x="1866900" y="3105150"/>
          <p14:tracePt t="1661" x="1873250" y="3098800"/>
          <p14:tracePt t="1668" x="1879600" y="3092450"/>
          <p14:tracePt t="1675" x="1885950" y="3092450"/>
          <p14:tracePt t="1689" x="1892300" y="3086100"/>
          <p14:tracePt t="1695" x="1898650" y="3086100"/>
          <p14:tracePt t="1702" x="1898650" y="3079750"/>
          <p14:tracePt t="1709" x="1905000" y="3073400"/>
          <p14:tracePt t="1716" x="1911350" y="3073400"/>
          <p14:tracePt t="1723" x="1911350" y="3067050"/>
          <p14:tracePt t="1730" x="1917700" y="3067050"/>
          <p14:tracePt t="1737" x="1924050" y="3060700"/>
          <p14:tracePt t="1744" x="1930400" y="3048000"/>
          <p14:tracePt t="1751" x="1936750" y="3048000"/>
          <p14:tracePt t="1758" x="1943100" y="3041650"/>
          <p14:tracePt t="1765" x="1949450" y="3035300"/>
          <p14:tracePt t="1779" x="1955800" y="3028950"/>
          <p14:tracePt t="1786" x="1955800" y="3022600"/>
          <p14:tracePt t="1805" x="1955800" y="3016250"/>
          <p14:tracePt t="1827" x="1962150" y="3016250"/>
          <p14:tracePt t="1865" x="1962150" y="3009900"/>
          <p14:tracePt t="1892" x="1962150" y="3003550"/>
          <p14:tracePt t="1899" x="1962150" y="2997200"/>
          <p14:tracePt t="1911" x="1962150" y="2990850"/>
          <p14:tracePt t="1921" x="1968500" y="2990850"/>
          <p14:tracePt t="1924" x="1968500" y="2984500"/>
          <p14:tracePt t="1937" x="1968500" y="2978150"/>
          <p14:tracePt t="1952" x="1974850" y="2978150"/>
          <p14:tracePt t="1973" x="1974850" y="2971800"/>
          <p14:tracePt t="1991" x="1981200" y="2971800"/>
          <p14:tracePt t="5470" x="1981200" y="2965450"/>
          <p14:tracePt t="5471" x="1987550" y="2965450"/>
          <p14:tracePt t="5473" x="1987550" y="2959100"/>
          <p14:tracePt t="5480" x="2006600" y="2940050"/>
          <p14:tracePt t="5487" x="2025650" y="2908300"/>
          <p14:tracePt t="5494" x="2057400" y="2876550"/>
          <p14:tracePt t="5501" x="2089150" y="2857500"/>
          <p14:tracePt t="5508" x="2127250" y="2838450"/>
          <p14:tracePt t="5515" x="2171700" y="2832100"/>
          <p14:tracePt t="5522" x="2222500" y="2819400"/>
          <p14:tracePt t="5529" x="2266950" y="2819400"/>
          <p14:tracePt t="5536" x="2305050" y="2819400"/>
          <p14:tracePt t="5543" x="2349500" y="2813050"/>
          <p14:tracePt t="5550" x="2374900" y="2813050"/>
          <p14:tracePt t="5557" x="2400300" y="2813050"/>
          <p14:tracePt t="5563" x="2425700" y="2813050"/>
          <p14:tracePt t="5570" x="2451100" y="2813050"/>
          <p14:tracePt t="5577" x="2463800" y="2813050"/>
          <p14:tracePt t="5584" x="2470150" y="2806700"/>
          <p14:tracePt t="5591" x="2476500" y="2806700"/>
          <p14:tracePt t="5613" x="2476500" y="2800350"/>
          <p14:tracePt t="5620" x="2476500" y="2794000"/>
          <p14:tracePt t="5624" x="2476500" y="2787650"/>
          <p14:tracePt t="5627" x="2476500" y="2781300"/>
          <p14:tracePt t="5633" x="2476500" y="2768600"/>
          <p14:tracePt t="5640" x="2476500" y="2749550"/>
          <p14:tracePt t="5647" x="2476500" y="2736850"/>
          <p14:tracePt t="5654" x="2476500" y="2717800"/>
          <p14:tracePt t="5661" x="2476500" y="2686050"/>
          <p14:tracePt t="5668" x="2476500" y="2667000"/>
          <p14:tracePt t="5675" x="2476500" y="2647950"/>
          <p14:tracePt t="5682" x="2482850" y="2622550"/>
          <p14:tracePt t="5688" x="2489200" y="2609850"/>
          <p14:tracePt t="5695" x="2489200" y="2590800"/>
          <p14:tracePt t="5702" x="2489200" y="2584450"/>
          <p14:tracePt t="5709" x="2489200" y="2571750"/>
          <p14:tracePt t="5716" x="2489200" y="2565400"/>
          <p14:tracePt t="5723" x="2489200" y="2559050"/>
          <p14:tracePt t="5737" x="2489200" y="2546350"/>
          <p14:tracePt t="5751" x="2489200" y="2540000"/>
          <p14:tracePt t="5758" x="2489200" y="2533650"/>
          <p14:tracePt t="5765" x="2501900" y="2520950"/>
          <p14:tracePt t="5772" x="2514600" y="2514600"/>
          <p14:tracePt t="5779" x="2533650" y="2508250"/>
          <p14:tracePt t="5786" x="2546350" y="2501900"/>
          <p14:tracePt t="5793" x="2552700" y="2501900"/>
          <p14:tracePt t="5834" x="2552700" y="2508250"/>
          <p14:tracePt t="5838" x="2552700" y="2514600"/>
          <p14:tracePt t="5842" x="2552700" y="2520950"/>
          <p14:tracePt t="5848" x="2552700" y="2527300"/>
          <p14:tracePt t="5855" x="2552700" y="2533650"/>
          <p14:tracePt t="5868" x="2552700" y="2540000"/>
          <p14:tracePt t="5870" x="2559050" y="2540000"/>
          <p14:tracePt t="5877" x="2565400" y="2540000"/>
          <p14:tracePt t="5883" x="2571750" y="2552700"/>
          <p14:tracePt t="5890" x="2578100" y="2559050"/>
          <p14:tracePt t="5897" x="2590800" y="2578100"/>
          <p14:tracePt t="5904" x="2603500" y="2597150"/>
          <p14:tracePt t="5911" x="2616200" y="2616200"/>
          <p14:tracePt t="5918" x="2622550" y="2616200"/>
          <p14:tracePt t="6306" x="2628900" y="2616200"/>
          <p14:tracePt t="6317" x="2628900" y="2609850"/>
          <p14:tracePt t="6318" x="2635250" y="2609850"/>
          <p14:tracePt t="6321" x="2635250" y="2603500"/>
          <p14:tracePt t="6327" x="2635250" y="2597150"/>
          <p14:tracePt t="6334" x="2641600" y="2597150"/>
          <p14:tracePt t="6341" x="2647950" y="2597150"/>
          <p14:tracePt t="6348" x="2654300" y="2597150"/>
          <p14:tracePt t="6355" x="2660650" y="2597150"/>
          <p14:tracePt t="6368" x="2660650" y="2590800"/>
          <p14:tracePt t="6372" x="2667000" y="2590800"/>
          <p14:tracePt t="6376" x="2673350" y="2584450"/>
          <p14:tracePt t="6390" x="2679700" y="2584450"/>
          <p14:tracePt t="6397" x="2686050" y="2584450"/>
          <p14:tracePt t="6404" x="2692400" y="2578100"/>
          <p14:tracePt t="6411" x="2698750" y="2578100"/>
          <p14:tracePt t="6418" x="2705100" y="2578100"/>
          <p14:tracePt t="6432" x="2711450" y="2578100"/>
          <p14:tracePt t="6438" x="2724150" y="2584450"/>
          <p14:tracePt t="6445" x="2730500" y="2584450"/>
          <p14:tracePt t="6452" x="2736850" y="2590800"/>
          <p14:tracePt t="6459" x="2743200" y="2597150"/>
          <p14:tracePt t="6466" x="2755900" y="2609850"/>
          <p14:tracePt t="6473" x="2768600" y="2622550"/>
          <p14:tracePt t="6480" x="2781300" y="2641600"/>
          <p14:tracePt t="6487" x="2794000" y="2647950"/>
          <p14:tracePt t="6494" x="2806700" y="2667000"/>
          <p14:tracePt t="6501" x="2819400" y="2686050"/>
          <p14:tracePt t="6508" x="2832100" y="2698750"/>
          <p14:tracePt t="6515" x="2844800" y="2717800"/>
          <p14:tracePt t="6522" x="2863850" y="2730500"/>
          <p14:tracePt t="6529" x="2876550" y="2743200"/>
          <p14:tracePt t="6536" x="2895600" y="2755900"/>
          <p14:tracePt t="6543" x="2914650" y="2768600"/>
          <p14:tracePt t="6550" x="2933700" y="2781300"/>
          <p14:tracePt t="6557" x="2952750" y="2794000"/>
          <p14:tracePt t="6563" x="2984500" y="2806700"/>
          <p14:tracePt t="6570" x="3009900" y="2819400"/>
          <p14:tracePt t="6577" x="3035300" y="2825750"/>
          <p14:tracePt t="6584" x="3060700" y="2838450"/>
          <p14:tracePt t="6591" x="3086100" y="2844800"/>
          <p14:tracePt t="6598" x="3111500" y="2851150"/>
          <p14:tracePt t="6605" x="3124200" y="2863850"/>
          <p14:tracePt t="6612" x="3143250" y="2870200"/>
          <p14:tracePt t="6619" x="3149600" y="2870200"/>
          <p14:tracePt t="6626" x="3168650" y="2876550"/>
          <p14:tracePt t="6633" x="3175000" y="2882900"/>
          <p14:tracePt t="6640" x="3181350" y="2882900"/>
          <p14:tracePt t="6647" x="3187700" y="2889250"/>
          <p14:tracePt t="6654" x="3194050" y="2895600"/>
          <p14:tracePt t="6661" x="3200400" y="2901950"/>
          <p14:tracePt t="6668" x="3206750" y="2908300"/>
          <p14:tracePt t="6675" x="3213100" y="2914650"/>
          <p14:tracePt t="6682" x="3219450" y="2921000"/>
          <p14:tracePt t="6688" x="3225800" y="2927350"/>
          <p14:tracePt t="6695" x="3232150" y="2927350"/>
          <p14:tracePt t="6702" x="3238500" y="2933700"/>
          <p14:tracePt t="6716" x="3244850" y="2933700"/>
          <p14:tracePt t="6723" x="3251200" y="2940050"/>
          <p14:tracePt t="6730" x="3257550" y="2946400"/>
          <p14:tracePt t="6737" x="3263900" y="2952750"/>
          <p14:tracePt t="6744" x="3276600" y="2959100"/>
          <p14:tracePt t="6751" x="3289300" y="2971800"/>
          <p14:tracePt t="6758" x="3302000" y="2978150"/>
          <p14:tracePt t="6765" x="3308350" y="2990850"/>
          <p14:tracePt t="6772" x="3327400" y="2997200"/>
          <p14:tracePt t="6779" x="3333750" y="3009900"/>
          <p14:tracePt t="6786" x="3346450" y="3022600"/>
          <p14:tracePt t="6793" x="3352800" y="3028950"/>
          <p14:tracePt t="6800" x="3359150" y="3035300"/>
          <p14:tracePt t="6807" x="3359150" y="3041650"/>
          <p14:tracePt t="6813" x="3365500" y="3048000"/>
          <p14:tracePt t="6820" x="3365500" y="3054350"/>
          <p14:tracePt t="6827" x="3365500" y="3060700"/>
          <p14:tracePt t="6834" x="3371850" y="3067050"/>
          <p14:tracePt t="6841" x="3371850" y="3073400"/>
          <p14:tracePt t="7023" x="3378200" y="3073400"/>
          <p14:tracePt t="7024" x="3378200" y="3067050"/>
          <p14:tracePt t="7031" x="3378200" y="3060700"/>
          <p14:tracePt t="7038" x="3378200" y="3054350"/>
          <p14:tracePt t="7048" x="3384550" y="3048000"/>
          <p14:tracePt t="7053" x="3384550" y="3041650"/>
          <p14:tracePt t="7064" x="3384550" y="3035300"/>
          <p14:tracePt t="7074" x="3384550" y="3028950"/>
          <p14:tracePt t="7083" x="3384550" y="3022600"/>
          <p14:tracePt t="7088" x="3384550" y="3016250"/>
          <p14:tracePt t="7099" x="3384550" y="3009900"/>
          <p14:tracePt t="7110" x="3384550" y="3003550"/>
          <p14:tracePt t="7121" x="3384550" y="2997200"/>
          <p14:tracePt t="7129" x="3384550" y="2990850"/>
          <p14:tracePt t="7148" x="3384550" y="2984500"/>
          <p14:tracePt t="7191" x="3384550" y="2978150"/>
          <p14:tracePt t="7214" x="3384550" y="2971800"/>
          <p14:tracePt t="7237" x="3384550" y="2965450"/>
          <p14:tracePt t="7262" x="3384550" y="2959100"/>
          <p14:tracePt t="7270" x="3378200" y="2959100"/>
          <p14:tracePt t="7279" x="3378200" y="2952750"/>
          <p14:tracePt t="7312" x="3371850" y="2952750"/>
          <p14:tracePt t="7316" x="3371850" y="2946400"/>
          <p14:tracePt t="7338" x="3371850" y="2940050"/>
          <p14:tracePt t="7363" x="3371850" y="2933700"/>
          <p14:tracePt t="7380" x="3371850" y="2927350"/>
          <p14:tracePt t="7381" x="3365500" y="2927350"/>
          <p14:tracePt t="7394" x="3365500" y="2921000"/>
          <p14:tracePt t="7400" x="3365500" y="2914650"/>
          <p14:tracePt t="7416" x="3365500" y="2908300"/>
          <p14:tracePt t="7417" x="3359150" y="2908300"/>
          <p14:tracePt t="7428" x="3359150" y="2901950"/>
          <p14:tracePt t="7435" x="3352800" y="2901950"/>
          <p14:tracePt t="7440" x="3352800" y="2895600"/>
          <p14:tracePt t="7445" x="3352800" y="2889250"/>
          <p14:tracePt t="7453" x="3346450" y="2889250"/>
          <p14:tracePt t="7456" x="3346450" y="2882900"/>
          <p14:tracePt t="7463" x="3340100" y="2882900"/>
          <p14:tracePt t="7468" x="3340100" y="2876550"/>
          <p14:tracePt t="7477" x="3333750" y="2876550"/>
          <p14:tracePt t="7489" x="3327400" y="2870200"/>
          <p14:tracePt t="7500" x="3321050" y="2870200"/>
          <p14:tracePt t="7505" x="3314700" y="2870200"/>
          <p14:tracePt t="7508" x="3314700" y="2863850"/>
          <p14:tracePt t="7515" x="3314700" y="2857500"/>
          <p14:tracePt t="7522" x="3308350" y="2857500"/>
          <p14:tracePt t="7531" x="3302000" y="2857500"/>
          <p14:tracePt t="7536" x="3302000" y="2851150"/>
          <p14:tracePt t="7543" x="3295650" y="2851150"/>
          <p14:tracePt t="7550" x="3289300" y="2851150"/>
          <p14:tracePt t="7557" x="3282950" y="2844800"/>
          <p14:tracePt t="7563" x="3276600" y="2844800"/>
          <p14:tracePt t="7570" x="3270250" y="2838450"/>
          <p14:tracePt t="7577" x="3257550" y="2832100"/>
          <p14:tracePt t="7584" x="3251200" y="2832100"/>
          <p14:tracePt t="7591" x="3244850" y="2825750"/>
          <p14:tracePt t="7598" x="3238500" y="2819400"/>
          <p14:tracePt t="7605" x="3232150" y="2819400"/>
          <p14:tracePt t="7612" x="3225800" y="2813050"/>
          <p14:tracePt t="7619" x="3219450" y="2813050"/>
          <p14:tracePt t="7626" x="3206750" y="2806700"/>
          <p14:tracePt t="7633" x="3200400" y="2806700"/>
          <p14:tracePt t="7640" x="3187700" y="2806700"/>
          <p14:tracePt t="7647" x="3181350" y="2806700"/>
          <p14:tracePt t="7654" x="3168650" y="2806700"/>
          <p14:tracePt t="7661" x="3155950" y="2806700"/>
          <p14:tracePt t="7668" x="3149600" y="2806700"/>
          <p14:tracePt t="7675" x="3130550" y="2806700"/>
          <p14:tracePt t="7682" x="3117850" y="2800350"/>
          <p14:tracePt t="7688" x="3098800" y="2800350"/>
          <p14:tracePt t="7695" x="3086100" y="2800350"/>
          <p14:tracePt t="7702" x="3073400" y="2800350"/>
          <p14:tracePt t="7709" x="3060700" y="2800350"/>
          <p14:tracePt t="7716" x="3048000" y="2800350"/>
          <p14:tracePt t="7723" x="3041650" y="2800350"/>
          <p14:tracePt t="7730" x="3035300" y="2800350"/>
          <p14:tracePt t="7737" x="3022600" y="2800350"/>
          <p14:tracePt t="7744" x="3016250" y="2800350"/>
          <p14:tracePt t="7751" x="3009900" y="2800350"/>
          <p14:tracePt t="7758" x="3003550" y="2800350"/>
          <p14:tracePt t="7765" x="2990850" y="2800350"/>
          <p14:tracePt t="7772" x="2984500" y="2813050"/>
          <p14:tracePt t="7779" x="2971800" y="2825750"/>
          <p14:tracePt t="7786" x="2959100" y="2838450"/>
          <p14:tracePt t="7793" x="2946400" y="2851150"/>
          <p14:tracePt t="7800" x="2933700" y="2870200"/>
          <p14:tracePt t="7807" x="2921000" y="2889250"/>
          <p14:tracePt t="7813" x="2914650" y="2908300"/>
          <p14:tracePt t="7820" x="2914650" y="2927350"/>
          <p14:tracePt t="7827" x="2908300" y="2952750"/>
          <p14:tracePt t="7834" x="2908300" y="2971800"/>
          <p14:tracePt t="7841" x="2914650" y="2997200"/>
          <p14:tracePt t="7848" x="2933700" y="3016250"/>
          <p14:tracePt t="7855" x="2959100" y="3035300"/>
          <p14:tracePt t="7862" x="2990850" y="3054350"/>
          <p14:tracePt t="7869" x="3028950" y="3073400"/>
          <p14:tracePt t="7876" x="3073400" y="3086100"/>
          <p14:tracePt t="7883" x="3117850" y="3098800"/>
          <p14:tracePt t="7890" x="3168650" y="3105150"/>
          <p14:tracePt t="7897" x="3206750" y="3105150"/>
          <p14:tracePt t="7904" x="3251200" y="3105150"/>
          <p14:tracePt t="7911" x="3295650" y="3105150"/>
          <p14:tracePt t="7918" x="3327400" y="3105150"/>
          <p14:tracePt t="7925" x="3346450" y="3105150"/>
          <p14:tracePt t="7932" x="3359150" y="3098800"/>
          <p14:tracePt t="7938" x="3371850" y="3092450"/>
          <p14:tracePt t="7945" x="3378200" y="3092450"/>
          <p14:tracePt t="7952" x="3384550" y="3086100"/>
          <p14:tracePt t="7959" x="3384550" y="3079750"/>
          <p14:tracePt t="7966" x="3390900" y="3079750"/>
          <p14:tracePt t="7973" x="3390900" y="3073400"/>
          <p14:tracePt t="7980" x="3390900" y="3067050"/>
          <p14:tracePt t="7987" x="3397250" y="3060700"/>
          <p14:tracePt t="7994" x="3397250" y="3048000"/>
          <p14:tracePt t="8001" x="3403600" y="3041650"/>
          <p14:tracePt t="8008" x="3409950" y="3028950"/>
          <p14:tracePt t="8015" x="3409950" y="3016250"/>
          <p14:tracePt t="8022" x="3409950" y="3003550"/>
          <p14:tracePt t="8029" x="3409950" y="2997200"/>
          <p14:tracePt t="8036" x="3409950" y="2978150"/>
          <p14:tracePt t="8043" x="3409950" y="2971800"/>
          <p14:tracePt t="8050" x="3409950" y="2952750"/>
          <p14:tracePt t="8057" x="3403600" y="2946400"/>
          <p14:tracePt t="8063" x="3403600" y="2933700"/>
          <p14:tracePt t="8070" x="3397250" y="2927350"/>
          <p14:tracePt t="8077" x="3390900" y="2914650"/>
          <p14:tracePt t="8084" x="3378200" y="2908300"/>
          <p14:tracePt t="8091" x="3378200" y="2901950"/>
          <p14:tracePt t="8098" x="3371850" y="2901950"/>
          <p14:tracePt t="8112" x="3365500" y="2901950"/>
          <p14:tracePt t="8119" x="3365500" y="2895600"/>
          <p14:tracePt t="8133" x="3359150" y="2895600"/>
          <p14:tracePt t="8143" x="3352800" y="2895600"/>
          <p14:tracePt t="8179" x="3346450" y="2895600"/>
          <p14:tracePt t="8268" x="3340100" y="2895600"/>
          <p14:tracePt t="8304" x="3333750" y="2895600"/>
          <p14:tracePt t="8313" x="3327400" y="2895600"/>
          <p14:tracePt t="8344" x="3321050" y="2895600"/>
          <p14:tracePt t="8365" x="3314700" y="2895600"/>
          <p14:tracePt t="8377" x="3314700" y="2901950"/>
          <p14:tracePt t="8378" x="3308350" y="2901950"/>
          <p14:tracePt t="8383" x="3302000" y="2901950"/>
          <p14:tracePt t="8390" x="3295650" y="2901950"/>
          <p14:tracePt t="8397" x="3289300" y="2908300"/>
          <p14:tracePt t="8404" x="3282950" y="2908300"/>
          <p14:tracePt t="8411" x="3276600" y="2908300"/>
          <p14:tracePt t="8418" x="3270250" y="2914650"/>
          <p14:tracePt t="8425" x="3263900" y="2914650"/>
          <p14:tracePt t="8444" x="3257550" y="2914650"/>
          <p14:tracePt t="8549" x="3251200" y="2914650"/>
          <p14:tracePt t="8551" x="3251200" y="2921000"/>
          <p14:tracePt t="8558" x="3251200" y="2927350"/>
          <p14:tracePt t="8563" x="3244850" y="2933700"/>
          <p14:tracePt t="8570" x="3238500" y="2946400"/>
          <p14:tracePt t="8577" x="3232150" y="2952750"/>
          <p14:tracePt t="8584" x="3225800" y="2965450"/>
          <p14:tracePt t="8591" x="3219450" y="2978150"/>
          <p14:tracePt t="8598" x="3213100" y="2990850"/>
          <p14:tracePt t="8605" x="3213100" y="2997200"/>
          <p14:tracePt t="8612" x="3213100" y="3003550"/>
          <p14:tracePt t="8619" x="3213100" y="3016250"/>
          <p14:tracePt t="8626" x="3213100" y="3022600"/>
          <p14:tracePt t="8640" x="3213100" y="3028950"/>
          <p14:tracePt t="8647" x="3219450" y="3041650"/>
          <p14:tracePt t="8654" x="3232150" y="3041650"/>
          <p14:tracePt t="8661" x="3238500" y="3048000"/>
          <p14:tracePt t="8668" x="3244850" y="3054350"/>
          <p14:tracePt t="8675" x="3251200" y="3060700"/>
          <p14:tracePt t="8682" x="3257550" y="3067050"/>
          <p14:tracePt t="8688" x="3263900" y="3067050"/>
          <p14:tracePt t="8695" x="3263900" y="3073400"/>
          <p14:tracePt t="8763" x="3270250" y="3073400"/>
          <p14:tracePt t="8796" x="3270250" y="3079750"/>
          <p14:tracePt t="8817" x="3276600" y="3079750"/>
          <p14:tracePt t="8842" x="3282950" y="3079750"/>
          <p14:tracePt t="8865" x="3282950" y="3086100"/>
          <p14:tracePt t="8885" x="3289300" y="3086100"/>
          <p14:tracePt t="8920" x="3295650" y="3086100"/>
          <p14:tracePt t="8921" x="3295650" y="3092450"/>
          <p14:tracePt t="8962" x="3302000" y="3092450"/>
          <p14:tracePt t="8997" x="3308350" y="3092450"/>
          <p14:tracePt t="9053" x="3314700" y="3092450"/>
          <p14:tracePt t="9079" x="3321050" y="3092450"/>
          <p14:tracePt t="9083" x="3321050" y="3098800"/>
          <p14:tracePt t="9093" x="3327400" y="3098800"/>
          <p14:tracePt t="9099" x="3333750" y="3098800"/>
          <p14:tracePt t="9111" x="3340100" y="3098800"/>
          <p14:tracePt t="9122" x="3346450" y="3098800"/>
          <p14:tracePt t="9135" x="3352800" y="3098800"/>
          <p14:tracePt t="9146" x="3359150" y="3098800"/>
          <p14:tracePt t="9161" x="3365500" y="3098800"/>
          <p14:tracePt t="9170" x="3371850" y="3098800"/>
          <p14:tracePt t="9176" x="3378200" y="3098800"/>
          <p14:tracePt t="9178" x="3384550" y="3098800"/>
          <p14:tracePt t="9181" x="3390900" y="3098800"/>
          <p14:tracePt t="9188" x="3409950" y="3098800"/>
          <p14:tracePt t="9195" x="3429000" y="3098800"/>
          <p14:tracePt t="9202" x="3460750" y="3098800"/>
          <p14:tracePt t="9209" x="3479800" y="3098800"/>
          <p14:tracePt t="9216" x="3505200" y="3098800"/>
          <p14:tracePt t="9223" x="3530600" y="3098800"/>
          <p14:tracePt t="9230" x="3562350" y="3092450"/>
          <p14:tracePt t="9237" x="3600450" y="3092450"/>
          <p14:tracePt t="9244" x="3644900" y="3092450"/>
          <p14:tracePt t="9251" x="3683000" y="3092450"/>
          <p14:tracePt t="9258" x="3740150" y="3092450"/>
          <p14:tracePt t="9265" x="3784600" y="3092450"/>
          <p14:tracePt t="9272" x="3841750" y="3092450"/>
          <p14:tracePt t="9279" x="3898900" y="3092450"/>
          <p14:tracePt t="9286" x="3949700" y="3092450"/>
          <p14:tracePt t="9293" x="4013200" y="3092450"/>
          <p14:tracePt t="9300" x="4057650" y="3092450"/>
          <p14:tracePt t="9307" x="4114800" y="3092450"/>
          <p14:tracePt t="9313" x="4165600" y="3092450"/>
          <p14:tracePt t="9320" x="4222750" y="3092450"/>
          <p14:tracePt t="9327" x="4267200" y="3092450"/>
          <p14:tracePt t="9334" x="4330700" y="3092450"/>
          <p14:tracePt t="9341" x="4381500" y="3092450"/>
          <p14:tracePt t="9348" x="4438650" y="3092450"/>
          <p14:tracePt t="9355" x="4495800" y="3092450"/>
          <p14:tracePt t="9362" x="4546600" y="3092450"/>
          <p14:tracePt t="9369" x="4597400" y="3092450"/>
          <p14:tracePt t="9376" x="4648200" y="3092450"/>
          <p14:tracePt t="9383" x="4686300" y="3092450"/>
          <p14:tracePt t="9390" x="4730750" y="3092450"/>
          <p14:tracePt t="9397" x="4775200" y="3092450"/>
          <p14:tracePt t="9404" x="4806950" y="3086100"/>
          <p14:tracePt t="9411" x="4845050" y="3086100"/>
          <p14:tracePt t="9418" x="4876800" y="3079750"/>
          <p14:tracePt t="9425" x="4902200" y="3079750"/>
          <p14:tracePt t="9432" x="4927600" y="3073400"/>
          <p14:tracePt t="9438" x="4946650" y="3073400"/>
          <p14:tracePt t="9445" x="4953000" y="3073400"/>
          <p14:tracePt t="9452" x="4959350" y="3067050"/>
          <p14:tracePt t="9459" x="4965700" y="3067050"/>
          <p14:tracePt t="9466" x="4972050" y="3067050"/>
          <p14:tracePt t="9648" x="4978400" y="3067050"/>
          <p14:tracePt t="9670" x="4984750" y="3067050"/>
          <p14:tracePt t="9678" x="4991100" y="3067050"/>
          <p14:tracePt t="9681" x="4997450" y="3067050"/>
          <p14:tracePt t="9686" x="5003800" y="3067050"/>
          <p14:tracePt t="9690" x="5010150" y="3067050"/>
          <p14:tracePt t="9695" x="5029200" y="3067050"/>
          <p14:tracePt t="9702" x="5067300" y="3067050"/>
          <p14:tracePt t="9709" x="5124450" y="3073400"/>
          <p14:tracePt t="9716" x="5181600" y="3073400"/>
          <p14:tracePt t="9723" x="5264150" y="3086100"/>
          <p14:tracePt t="9730" x="5346700" y="3092450"/>
          <p14:tracePt t="9737" x="5448300" y="3105150"/>
          <p14:tracePt t="9744" x="5530850" y="3105150"/>
          <p14:tracePt t="9751" x="5638800" y="3117850"/>
          <p14:tracePt t="9758" x="5727700" y="3130550"/>
          <p14:tracePt t="9765" x="5822950" y="3143250"/>
          <p14:tracePt t="9772" x="5905500" y="3155950"/>
          <p14:tracePt t="9779" x="5975350" y="3175000"/>
          <p14:tracePt t="9786" x="6045200" y="3200400"/>
          <p14:tracePt t="9793" x="6115050" y="3225800"/>
          <p14:tracePt t="9800" x="6159500" y="3244850"/>
          <p14:tracePt t="9807" x="6210300" y="3282950"/>
          <p14:tracePt t="9813" x="6254750" y="3321050"/>
          <p14:tracePt t="9820" x="6292850" y="3359150"/>
          <p14:tracePt t="9827" x="6324600" y="3409950"/>
          <p14:tracePt t="9834" x="6362700" y="3460750"/>
          <p14:tracePt t="9841" x="6388100" y="3517900"/>
          <p14:tracePt t="9848" x="6413500" y="3587750"/>
          <p14:tracePt t="9855" x="6438900" y="3651250"/>
          <p14:tracePt t="9862" x="6457950" y="3708400"/>
          <p14:tracePt t="9869" x="6470650" y="3778250"/>
          <p14:tracePt t="9876" x="6489700" y="3841750"/>
          <p14:tracePt t="9883" x="6496050" y="3886200"/>
          <p14:tracePt t="9890" x="6515100" y="3937000"/>
          <p14:tracePt t="9897" x="6527800" y="3975100"/>
          <p14:tracePt t="9904" x="6553200" y="4006850"/>
          <p14:tracePt t="9911" x="6572250" y="4038600"/>
          <p14:tracePt t="9918" x="6584950" y="4057650"/>
          <p14:tracePt t="9925" x="6610350" y="4070350"/>
          <p14:tracePt t="9932" x="6623050" y="4083050"/>
          <p14:tracePt t="9938" x="6635750" y="4083050"/>
          <p14:tracePt t="9945" x="6648450" y="4089400"/>
          <p14:tracePt t="9952" x="6654800" y="4089400"/>
          <p14:tracePt t="9992" x="6661150" y="4089400"/>
          <p14:tracePt t="10005" x="6667500" y="4089400"/>
          <p14:tracePt t="10015" x="6673850" y="4089400"/>
          <p14:tracePt t="10020" x="6680200" y="4089400"/>
          <p14:tracePt t="10027" x="6686550" y="4089400"/>
          <p14:tracePt t="10034" x="6692900" y="4089400"/>
          <p14:tracePt t="10042" x="6699250" y="4089400"/>
          <p14:tracePt t="10046" x="6705600" y="4089400"/>
          <p14:tracePt t="10057" x="6711950" y="4089400"/>
          <p14:tracePt t="10078" x="6718300" y="4089400"/>
          <p14:tracePt t="10104" x="6718300" y="4095750"/>
          <p14:tracePt t="10105" x="6724650" y="4095750"/>
          <p14:tracePt t="10112" x="6731000" y="4102100"/>
          <p14:tracePt t="10119" x="6731000" y="4108450"/>
          <p14:tracePt t="10126" x="6731000" y="4114800"/>
          <p14:tracePt t="10133" x="6737350" y="4121150"/>
          <p14:tracePt t="10140" x="6737350" y="4127500"/>
          <p14:tracePt t="10150" x="6743700" y="4127500"/>
          <p14:tracePt t="10157" x="6743700" y="4133850"/>
          <p14:tracePt t="10222" x="6743700" y="4140200"/>
          <p14:tracePt t="10230" x="6743700" y="4146550"/>
          <p14:tracePt t="10235" x="6737350" y="4146550"/>
          <p14:tracePt t="10240" x="6731000" y="4146550"/>
          <p14:tracePt t="10244" x="6724650" y="4152900"/>
          <p14:tracePt t="10251" x="6711950" y="4152900"/>
          <p14:tracePt t="10258" x="6699250" y="4159250"/>
          <p14:tracePt t="10265" x="6699250" y="4171950"/>
          <p14:tracePt t="10272" x="6692900" y="4178300"/>
          <p14:tracePt t="10603" x="6686550" y="4178300"/>
          <p14:tracePt t="10610" x="6680200" y="4178300"/>
          <p14:tracePt t="10612" x="6673850" y="4178300"/>
          <p14:tracePt t="10616" x="6667500" y="4178300"/>
          <p14:tracePt t="10621" x="6661150" y="4178300"/>
          <p14:tracePt t="10626" x="6654800" y="4178300"/>
          <p14:tracePt t="10633" x="6648450" y="4178300"/>
          <p14:tracePt t="10648" x="6648450" y="4184650"/>
          <p14:tracePt t="10664" x="6648450" y="4191000"/>
          <p14:tracePt t="10665" x="6654800" y="4191000"/>
          <p14:tracePt t="10668" x="6654800" y="4197350"/>
          <p14:tracePt t="10681" x="6654800" y="4203700"/>
          <p14:tracePt t="10707" x="6648450" y="4203700"/>
          <p14:tracePt t="10721" x="6648450" y="4210050"/>
          <p14:tracePt t="10726" x="6648450" y="4216400"/>
          <p14:tracePt t="10739" x="6654800" y="4216400"/>
          <p14:tracePt t="10749" x="6654800" y="4222750"/>
          <p14:tracePt t="10755" x="6654800" y="4229100"/>
          <p14:tracePt t="10761" x="6654800" y="4235450"/>
          <p14:tracePt t="10795" x="6654800" y="4241800"/>
          <p14:tracePt t="10809" x="6661150" y="4241800"/>
          <p14:tracePt t="10817" x="6661150" y="4248150"/>
          <p14:tracePt t="10823" x="6667500" y="4254500"/>
          <p14:tracePt t="10830" x="6673850" y="4254500"/>
          <p14:tracePt t="10832" x="6673850" y="4260850"/>
          <p14:tracePt t="10834" x="6680200" y="4260850"/>
          <p14:tracePt t="10841" x="6686550" y="4267200"/>
          <p14:tracePt t="10848" x="6692900" y="4267200"/>
          <p14:tracePt t="10855" x="6711950" y="4273550"/>
          <p14:tracePt t="10862" x="6724650" y="4279900"/>
          <p14:tracePt t="10869" x="6743700" y="4279900"/>
          <p14:tracePt t="10876" x="6762750" y="4279900"/>
          <p14:tracePt t="10883" x="6781800" y="4279900"/>
          <p14:tracePt t="10890" x="6794500" y="4279900"/>
          <p14:tracePt t="10897" x="6807200" y="4279900"/>
          <p14:tracePt t="10904" x="6819900" y="4279900"/>
          <p14:tracePt t="10911" x="6838950" y="4279900"/>
          <p14:tracePt t="10918" x="6845300" y="4279900"/>
          <p14:tracePt t="10925" x="6864350" y="4279900"/>
          <p14:tracePt t="10932" x="6870700" y="4279900"/>
          <p14:tracePt t="10938" x="6883400" y="4279900"/>
          <p14:tracePt t="10945" x="6896100" y="4286250"/>
          <p14:tracePt t="10952" x="6902450" y="4286250"/>
          <p14:tracePt t="10959" x="6908800" y="4286250"/>
          <p14:tracePt t="10966" x="6915150" y="4286250"/>
          <p14:tracePt t="10975" x="6921500" y="4286250"/>
          <p14:tracePt t="10984" x="6921500" y="4292600"/>
          <p14:tracePt t="11075" x="6927850" y="4292600"/>
          <p14:tracePt t="11102" x="6934200" y="4292600"/>
          <p14:tracePt t="11151" x="6940550" y="4292600"/>
          <p14:tracePt t="11160" x="6946900" y="4292600"/>
          <p14:tracePt t="11165" x="6953250" y="4292600"/>
          <p14:tracePt t="11169" x="6959600" y="4292600"/>
          <p14:tracePt t="11175" x="6978650" y="4292600"/>
          <p14:tracePt t="11181" x="7004050" y="4292600"/>
          <p14:tracePt t="11188" x="7029450" y="4292600"/>
          <p14:tracePt t="11195" x="7054850" y="4292600"/>
          <p14:tracePt t="11202" x="7086600" y="4298950"/>
          <p14:tracePt t="11209" x="7112000" y="4298950"/>
          <p14:tracePt t="11216" x="7137400" y="4298950"/>
          <p14:tracePt t="11223" x="7156450" y="4298950"/>
          <p14:tracePt t="11230" x="7175500" y="4298950"/>
          <p14:tracePt t="11237" x="7200900" y="4298950"/>
          <p14:tracePt t="11244" x="7207250" y="4298950"/>
          <p14:tracePt t="11251" x="7213600" y="4298950"/>
          <p14:tracePt t="11285" x="7219950" y="4298950"/>
          <p14:tracePt t="11301" x="7226300" y="4298950"/>
          <p14:tracePt t="11305" x="7226300" y="4305300"/>
          <p14:tracePt t="11357" x="7232650" y="4305300"/>
          <p14:tracePt t="11374" x="7239000" y="4305300"/>
          <p14:tracePt t="11386" x="7245350" y="4305300"/>
          <p14:tracePt t="11390" x="7251700" y="4305300"/>
          <p14:tracePt t="11398" x="7258050" y="4305300"/>
          <p14:tracePt t="11403" x="7264400" y="4305300"/>
          <p14:tracePt t="11408" x="7270750" y="4305300"/>
          <p14:tracePt t="11411" x="7277100" y="4305300"/>
          <p14:tracePt t="11418" x="7289800" y="4305300"/>
          <p14:tracePt t="11425" x="7321550" y="4305300"/>
          <p14:tracePt t="11432" x="7353300" y="4305300"/>
          <p14:tracePt t="11438" x="7397750" y="4305300"/>
          <p14:tracePt t="11445" x="7454900" y="4305300"/>
          <p14:tracePt t="11452" x="7512050" y="4305300"/>
          <p14:tracePt t="11459" x="7588250" y="4305300"/>
          <p14:tracePt t="11466" x="7651750" y="4305300"/>
          <p14:tracePt t="11473" x="7727950" y="4305300"/>
          <p14:tracePt t="11480" x="7810500" y="4305300"/>
          <p14:tracePt t="11487" x="7886700" y="4305300"/>
          <p14:tracePt t="11494" x="7981950" y="4305300"/>
          <p14:tracePt t="11501" x="8058150" y="4305300"/>
          <p14:tracePt t="11508" x="8134350" y="4305300"/>
          <p14:tracePt t="11515" x="8197850" y="4305300"/>
          <p14:tracePt t="11522" x="8274050" y="4305300"/>
          <p14:tracePt t="11529" x="8343900" y="4305300"/>
          <p14:tracePt t="11536" x="8407400" y="4305300"/>
          <p14:tracePt t="11543" x="8470900" y="4305300"/>
          <p14:tracePt t="11550" x="8534400" y="4305300"/>
          <p14:tracePt t="11557" x="8591550" y="4305300"/>
          <p14:tracePt t="11564" x="8642350" y="4305300"/>
          <p14:tracePt t="11570" x="8705850" y="4305300"/>
          <p14:tracePt t="11577" x="8756650" y="4305300"/>
          <p14:tracePt t="11584" x="8801100" y="4305300"/>
          <p14:tracePt t="11591" x="8845550" y="4305300"/>
          <p14:tracePt t="11598" x="8877300" y="4305300"/>
          <p14:tracePt t="11605" x="8915400" y="4305300"/>
          <p14:tracePt t="11612" x="8947150" y="4305300"/>
          <p14:tracePt t="11619" x="8966200" y="4305300"/>
          <p14:tracePt t="11626" x="8991600" y="4305300"/>
          <p14:tracePt t="11633" x="9010650" y="4305300"/>
          <p14:tracePt t="11640" x="9023350" y="4298950"/>
          <p14:tracePt t="11647" x="9029700" y="4298950"/>
          <p14:tracePt t="11654" x="9036050" y="4298950"/>
          <p14:tracePt t="11661" x="9042400" y="4298950"/>
          <p14:tracePt t="11774" x="9048750" y="4298950"/>
          <p14:tracePt t="11782" x="9055100" y="4298950"/>
          <p14:tracePt t="11793" x="9061450" y="4298950"/>
          <p14:tracePt t="11803" x="9067800" y="4298950"/>
          <p14:tracePt t="11806" x="9067800" y="4292600"/>
          <p14:tracePt t="11810" x="9074150" y="4292600"/>
          <p14:tracePt t="11813" x="9080500" y="4292600"/>
          <p14:tracePt t="11820" x="9086850" y="4292600"/>
          <p14:tracePt t="11827" x="9093200" y="4292600"/>
          <p14:tracePt t="11834" x="9112250" y="4292600"/>
          <p14:tracePt t="11841" x="9124950" y="4292600"/>
          <p14:tracePt t="11848" x="9137650" y="4292600"/>
          <p14:tracePt t="11855" x="9156700" y="4292600"/>
          <p14:tracePt t="11862" x="9169400" y="4292600"/>
          <p14:tracePt t="11869" x="9188450" y="4292600"/>
          <p14:tracePt t="11876" x="9201150" y="4292600"/>
          <p14:tracePt t="11883" x="9226550" y="4292600"/>
          <p14:tracePt t="11890" x="9245600" y="4292600"/>
          <p14:tracePt t="11897" x="9264650" y="4292600"/>
          <p14:tracePt t="11904" x="9277350" y="4292600"/>
          <p14:tracePt t="11911" x="9290050" y="4292600"/>
          <p14:tracePt t="11918" x="9296400" y="4292600"/>
          <p14:tracePt t="11925" x="9302750" y="4292600"/>
          <p14:tracePt t="11938" x="9309100" y="4292600"/>
          <p14:tracePt t="11964" x="9315450" y="4292600"/>
          <p14:tracePt t="11976" x="9321800" y="4292600"/>
          <p14:tracePt t="11984" x="9328150" y="4292600"/>
          <p14:tracePt t="11993" x="9334500" y="4292600"/>
          <p14:tracePt t="11996" x="9340850" y="4292600"/>
          <p14:tracePt t="12004" x="9347200" y="4292600"/>
          <p14:tracePt t="12011" x="9347200" y="4286250"/>
          <p14:tracePt t="12015" x="9353550" y="4286250"/>
          <p14:tracePt t="12022" x="9359900" y="4286250"/>
          <p14:tracePt t="12029" x="9366250" y="4286250"/>
          <p14:tracePt t="12038" x="9372600" y="4286250"/>
          <p14:tracePt t="12053" x="9378950" y="4286250"/>
          <p14:tracePt t="12070" x="9385300" y="4286250"/>
          <p14:tracePt t="12082" x="9391650" y="4286250"/>
          <p14:tracePt t="12087" x="9398000" y="4286250"/>
          <p14:tracePt t="12096" x="9404350" y="4286250"/>
          <p14:tracePt t="12105" x="9410700" y="4286250"/>
          <p14:tracePt t="12108" x="9410700" y="4279900"/>
          <p14:tracePt t="12118" x="9417050" y="4279900"/>
          <p14:tracePt t="12125" x="9423400" y="4279900"/>
          <p14:tracePt t="12187" x="9429750" y="4279900"/>
          <p14:tracePt t="12212" x="9436100" y="4279900"/>
          <p14:tracePt t="12230" x="9436100" y="4273550"/>
          <p14:tracePt t="12319" x="9442450" y="4273550"/>
          <p14:tracePt t="12469" x="9448800" y="4273550"/>
          <p14:tracePt t="12484" x="9455150" y="4273550"/>
          <p14:tracePt t="12495" x="9461500" y="4273550"/>
          <p14:tracePt t="12503" x="9467850" y="4273550"/>
          <p14:tracePt t="12509" x="9474200" y="4273550"/>
          <p14:tracePt t="12523" x="9480550" y="4273550"/>
          <p14:tracePt t="12538" x="9486900" y="4273550"/>
          <p14:tracePt t="12548" x="9493250" y="4273550"/>
          <p14:tracePt t="12553" x="9499600" y="4273550"/>
          <p14:tracePt t="12562" x="9505950" y="4273550"/>
          <p14:tracePt t="12569" x="9512300" y="4273550"/>
          <p14:tracePt t="12575" x="9518650" y="4273550"/>
          <p14:tracePt t="12578" x="9525000" y="4273550"/>
          <p14:tracePt t="12583" x="9531350" y="4273550"/>
          <p14:tracePt t="12589" x="9537700" y="4273550"/>
          <p14:tracePt t="12593" x="9544050" y="4273550"/>
          <p14:tracePt t="12598" x="9550400" y="4273550"/>
          <p14:tracePt t="12605" x="9556750" y="4273550"/>
          <p14:tracePt t="12612" x="9563100" y="4273550"/>
          <p14:tracePt t="12619" x="9569450" y="4273550"/>
          <p14:tracePt t="12626" x="9575800" y="4273550"/>
          <p14:tracePt t="12633" x="9582150" y="4273550"/>
          <p14:tracePt t="12640" x="9588500" y="4273550"/>
          <p14:tracePt t="12647" x="9594850" y="4273550"/>
          <p14:tracePt t="12654" x="9601200" y="4273550"/>
          <p14:tracePt t="12661" x="9613900" y="4273550"/>
          <p14:tracePt t="12668" x="9620250" y="4273550"/>
          <p14:tracePt t="12675" x="9639300" y="4273550"/>
          <p14:tracePt t="12682" x="9658350" y="4273550"/>
          <p14:tracePt t="12688" x="9683750" y="4273550"/>
          <p14:tracePt t="12695" x="9709150" y="4273550"/>
          <p14:tracePt t="12702" x="9728200" y="4273550"/>
          <p14:tracePt t="12709" x="9753600" y="4273550"/>
          <p14:tracePt t="12716" x="9766300" y="4273550"/>
          <p14:tracePt t="12723" x="9779000" y="4273550"/>
          <p14:tracePt t="12730" x="9791700" y="4273550"/>
          <p14:tracePt t="12737" x="9804400" y="4273550"/>
          <p14:tracePt t="12744" x="9817100" y="4273550"/>
          <p14:tracePt t="12751" x="9823450" y="4273550"/>
          <p14:tracePt t="12758" x="9836150" y="4267200"/>
          <p14:tracePt t="12765" x="9842500" y="4267200"/>
          <p14:tracePt t="12772" x="9855200" y="4267200"/>
          <p14:tracePt t="12779" x="9861550" y="4267200"/>
          <p14:tracePt t="12786" x="9867900" y="4260850"/>
          <p14:tracePt t="12793" x="9874250" y="4260850"/>
          <p14:tracePt t="12800" x="9880600" y="4260850"/>
          <p14:tracePt t="12807" x="9886950" y="4254500"/>
          <p14:tracePt t="12820" x="9893300" y="4254500"/>
          <p14:tracePt t="12837" x="9899650" y="4254500"/>
          <p14:tracePt t="12846" x="9906000" y="4254500"/>
          <p14:tracePt t="12855" x="9906000" y="4248150"/>
          <p14:tracePt t="12861" x="9912350" y="4248150"/>
          <p14:tracePt t="12873" x="9912350" y="4241800"/>
          <p14:tracePt t="12875" x="9918700" y="4241800"/>
          <p14:tracePt t="12884" x="9918700" y="4235450"/>
          <p14:tracePt t="12894" x="9918700" y="4229100"/>
          <p14:tracePt t="12897" x="9925050" y="4229100"/>
          <p14:tracePt t="12911" x="9925050" y="4222750"/>
          <p14:tracePt t="12925" x="9925050" y="4216400"/>
          <p14:tracePt t="12933" x="9918700" y="4216400"/>
          <p14:tracePt t="12935" x="9918700" y="4210050"/>
          <p14:tracePt t="12938" x="9912350" y="4203700"/>
          <p14:tracePt t="12945" x="9899650" y="4197350"/>
          <p14:tracePt t="12952" x="9893300" y="4184650"/>
          <p14:tracePt t="12959" x="9880600" y="4171950"/>
          <p14:tracePt t="12966" x="9867900" y="4165600"/>
          <p14:tracePt t="12973" x="9861550" y="4152900"/>
          <p14:tracePt t="12980" x="9848850" y="4140200"/>
          <p14:tracePt t="12987" x="9836150" y="4133850"/>
          <p14:tracePt t="12994" x="9829800" y="4133850"/>
          <p14:tracePt t="13001" x="9817100" y="4127500"/>
          <p14:tracePt t="13008" x="9804400" y="4121150"/>
          <p14:tracePt t="13015" x="9791700" y="4121150"/>
          <p14:tracePt t="13022" x="9785350" y="4114800"/>
          <p14:tracePt t="13029" x="9759950" y="4114800"/>
          <p14:tracePt t="13036" x="9740900" y="4114800"/>
          <p14:tracePt t="13043" x="9715500" y="4114800"/>
          <p14:tracePt t="13050" x="9696450" y="4114800"/>
          <p14:tracePt t="13057" x="9664700" y="4114800"/>
          <p14:tracePt t="13063" x="9639300" y="4114800"/>
          <p14:tracePt t="13070" x="9613900" y="4114800"/>
          <p14:tracePt t="13077" x="9588500" y="4114800"/>
          <p14:tracePt t="13084" x="9569450" y="4114800"/>
          <p14:tracePt t="13091" x="9544050" y="4114800"/>
          <p14:tracePt t="13098" x="9518650" y="4121150"/>
          <p14:tracePt t="13105" x="9499600" y="4127500"/>
          <p14:tracePt t="13112" x="9467850" y="4133850"/>
          <p14:tracePt t="13119" x="9448800" y="4133850"/>
          <p14:tracePt t="13126" x="9417050" y="4140200"/>
          <p14:tracePt t="13133" x="9385300" y="4140200"/>
          <p14:tracePt t="13140" x="9353550" y="4140200"/>
          <p14:tracePt t="13147" x="9315450" y="4146550"/>
          <p14:tracePt t="13154" x="9277350" y="4146550"/>
          <p14:tracePt t="13161" x="9251950" y="4152900"/>
          <p14:tracePt t="13168" x="9226550" y="4152900"/>
          <p14:tracePt t="13175" x="9207500" y="4159250"/>
          <p14:tracePt t="13182" x="9182100" y="4165600"/>
          <p14:tracePt t="13188" x="9169400" y="4178300"/>
          <p14:tracePt t="13195" x="9150350" y="4184650"/>
          <p14:tracePt t="13202" x="9137650" y="4191000"/>
          <p14:tracePt t="13209" x="9118600" y="4203700"/>
          <p14:tracePt t="13216" x="9105900" y="4210050"/>
          <p14:tracePt t="13223" x="9093200" y="4222750"/>
          <p14:tracePt t="13230" x="9086850" y="4229100"/>
          <p14:tracePt t="13237" x="9080500" y="4235450"/>
          <p14:tracePt t="13244" x="9074150" y="4241800"/>
          <p14:tracePt t="13251" x="9074150" y="4254500"/>
          <p14:tracePt t="13258" x="9067800" y="4260850"/>
          <p14:tracePt t="13265" x="9067800" y="4267200"/>
          <p14:tracePt t="13272" x="9067800" y="4286250"/>
          <p14:tracePt t="13279" x="9074150" y="4298950"/>
          <p14:tracePt t="13286" x="9086850" y="4311650"/>
          <p14:tracePt t="13293" x="9105900" y="4318000"/>
          <p14:tracePt t="13300" x="9124950" y="4324350"/>
          <p14:tracePt t="13307" x="9144000" y="4330700"/>
          <p14:tracePt t="13313" x="9169400" y="4337050"/>
          <p14:tracePt t="13320" x="9194800" y="4343400"/>
          <p14:tracePt t="13327" x="9220200" y="4343400"/>
          <p14:tracePt t="13334" x="9245600" y="4349750"/>
          <p14:tracePt t="13341" x="9271000" y="4356100"/>
          <p14:tracePt t="13348" x="9290050" y="4356100"/>
          <p14:tracePt t="13355" x="9321800" y="4356100"/>
          <p14:tracePt t="13362" x="9347200" y="4356100"/>
          <p14:tracePt t="13369" x="9385300" y="4356100"/>
          <p14:tracePt t="13376" x="9417050" y="4356100"/>
          <p14:tracePt t="13383" x="9448800" y="4356100"/>
          <p14:tracePt t="13390" x="9474200" y="4356100"/>
          <p14:tracePt t="13397" x="9486900" y="4356100"/>
          <p14:tracePt t="13404" x="9512300" y="4356100"/>
          <p14:tracePt t="13411" x="9531350" y="4349750"/>
          <p14:tracePt t="13418" x="9537700" y="4349750"/>
          <p14:tracePt t="13425" x="9550400" y="4349750"/>
          <p14:tracePt t="13432" x="9556750" y="4349750"/>
          <p14:tracePt t="13438" x="9563100" y="4343400"/>
          <p14:tracePt t="13452" x="9569450" y="4343400"/>
          <p14:tracePt t="13460" x="9575800" y="4343400"/>
          <p14:tracePt t="13466" x="9582150" y="4343400"/>
          <p14:tracePt t="13473" x="9588500" y="4337050"/>
          <p14:tracePt t="13481" x="9594850" y="4337050"/>
          <p14:tracePt t="13493" x="9601200" y="4337050"/>
          <p14:tracePt t="13501" x="9607550" y="4337050"/>
          <p14:tracePt t="13504" x="9607550" y="4330700"/>
          <p14:tracePt t="13526" x="9613900" y="4330700"/>
          <p14:tracePt t="13547" x="9620250" y="4330700"/>
          <p14:tracePt t="13556" x="9620250" y="4324350"/>
          <p14:tracePt t="13557" x="9626600" y="4324350"/>
          <p14:tracePt t="13564" x="9632950" y="4324350"/>
          <p14:tracePt t="13570" x="9639300" y="4324350"/>
          <p14:tracePt t="13577" x="9652000" y="4324350"/>
          <p14:tracePt t="13584" x="9664700" y="4318000"/>
          <p14:tracePt t="13591" x="9683750" y="4318000"/>
          <p14:tracePt t="13598" x="9702800" y="4311650"/>
          <p14:tracePt t="13605" x="9721850" y="4298950"/>
          <p14:tracePt t="13612" x="9740900" y="4298950"/>
          <p14:tracePt t="13619" x="9766300" y="4286250"/>
          <p14:tracePt t="13626" x="9791700" y="4279900"/>
          <p14:tracePt t="13633" x="9810750" y="4273550"/>
          <p14:tracePt t="13640" x="9829800" y="4267200"/>
          <p14:tracePt t="13647" x="9848850" y="4260850"/>
          <p14:tracePt t="13654" x="9867900" y="4260850"/>
          <p14:tracePt t="13661" x="9880600" y="4248150"/>
          <p14:tracePt t="13668" x="9886950" y="4248150"/>
          <p14:tracePt t="13675" x="9893300" y="4248150"/>
          <p14:tracePt t="13682" x="9899650" y="4248150"/>
          <p14:tracePt t="13695" x="9906000" y="4248150"/>
          <p14:tracePt t="13808" x="9906000" y="4241800"/>
          <p14:tracePt t="13861" x="9899650" y="4241800"/>
          <p14:tracePt t="13863" x="9899650" y="4235450"/>
          <p14:tracePt t="13869" x="9886950" y="4235450"/>
          <p14:tracePt t="13876" x="9874250" y="4229100"/>
          <p14:tracePt t="13883" x="9861550" y="4222750"/>
          <p14:tracePt t="13890" x="9855200" y="4222750"/>
          <p14:tracePt t="13897" x="9848850" y="4222750"/>
          <p14:tracePt t="13904" x="9848850" y="4216400"/>
          <p14:tracePt t="13911" x="9836150" y="4216400"/>
          <p14:tracePt t="13918" x="9829800" y="4216400"/>
          <p14:tracePt t="13925" x="9817100" y="4216400"/>
          <p14:tracePt t="13932" x="9798050" y="4216400"/>
          <p14:tracePt t="13938" x="9779000" y="4216400"/>
          <p14:tracePt t="13945" x="9753600" y="4216400"/>
          <p14:tracePt t="13952" x="9734550" y="4216400"/>
          <p14:tracePt t="13959" x="9715500" y="4216400"/>
          <p14:tracePt t="13966" x="9696450" y="4216400"/>
          <p14:tracePt t="13973" x="9677400" y="4216400"/>
          <p14:tracePt t="13980" x="9664700" y="4216400"/>
          <p14:tracePt t="13987" x="9645650" y="4222750"/>
          <p14:tracePt t="13994" x="9626600" y="4229100"/>
          <p14:tracePt t="14001" x="9613900" y="4229100"/>
          <p14:tracePt t="14008" x="9588500" y="4229100"/>
          <p14:tracePt t="14015" x="9569450" y="4235450"/>
          <p14:tracePt t="14022" x="9550400" y="4235450"/>
          <p14:tracePt t="14029" x="9525000" y="4235450"/>
          <p14:tracePt t="14036" x="9493250" y="4235450"/>
          <p14:tracePt t="14043" x="9448800" y="4235450"/>
          <p14:tracePt t="14050" x="9398000" y="4235450"/>
          <p14:tracePt t="14056" x="9328150" y="4235450"/>
          <p14:tracePt t="14063" x="9232900" y="4235450"/>
          <p14:tracePt t="14070" x="9099550" y="4235450"/>
          <p14:tracePt t="14077" x="8934450" y="4235450"/>
          <p14:tracePt t="14084" x="8782050" y="4235450"/>
          <p14:tracePt t="14091" x="8604250" y="4241800"/>
          <p14:tracePt t="14098" x="8369300" y="4254500"/>
          <p14:tracePt t="14105" x="8172450" y="4267200"/>
          <p14:tracePt t="14112" x="7956550" y="4298950"/>
          <p14:tracePt t="14119" x="7766050" y="4330700"/>
          <p14:tracePt t="14126" x="7588250" y="4349750"/>
          <p14:tracePt t="14133" x="7423150" y="4375150"/>
          <p14:tracePt t="14140" x="7296150" y="4394200"/>
          <p14:tracePt t="14147" x="7181850" y="4400550"/>
          <p14:tracePt t="14154" x="7099300" y="4406900"/>
          <p14:tracePt t="14161" x="7035800" y="4406900"/>
          <p14:tracePt t="14168" x="6997700" y="4406900"/>
          <p14:tracePt t="14175" x="6972300" y="4406900"/>
          <p14:tracePt t="14182" x="6959600" y="4406900"/>
          <p14:tracePt t="14188" x="6953250" y="4400550"/>
          <p14:tracePt t="14195" x="6946900" y="4400550"/>
          <p14:tracePt t="14257" x="6940550" y="4400550"/>
          <p14:tracePt t="14260" x="6934200" y="4400550"/>
          <p14:tracePt t="14267" x="6927850" y="4400550"/>
          <p14:tracePt t="14273" x="6921500" y="4400550"/>
          <p14:tracePt t="14279" x="6915150" y="4400550"/>
          <p14:tracePt t="14286" x="6902450" y="4400550"/>
          <p14:tracePt t="14293" x="6896100" y="4400550"/>
          <p14:tracePt t="14300" x="6883400" y="4400550"/>
          <p14:tracePt t="14306" x="6877050" y="4400550"/>
          <p14:tracePt t="14313" x="6864350" y="4400550"/>
          <p14:tracePt t="14320" x="6851650" y="4400550"/>
          <p14:tracePt t="14327" x="6845300" y="4400550"/>
          <p14:tracePt t="14334" x="6838950" y="4400550"/>
          <p14:tracePt t="14341" x="6826250" y="4400550"/>
          <p14:tracePt t="14348" x="6813550" y="4400550"/>
          <p14:tracePt t="14355" x="6800850" y="4400550"/>
          <p14:tracePt t="14362" x="6788150" y="4400550"/>
          <p14:tracePt t="14369" x="6769100" y="4400550"/>
          <p14:tracePt t="14376" x="6743700" y="4400550"/>
          <p14:tracePt t="14383" x="6718300" y="4400550"/>
          <p14:tracePt t="14390" x="6686550" y="4400550"/>
          <p14:tracePt t="14397" x="6661150" y="4400550"/>
          <p14:tracePt t="14404" x="6642100" y="4400550"/>
          <p14:tracePt t="14411" x="6623050" y="4400550"/>
          <p14:tracePt t="14418" x="6604000" y="4400550"/>
          <p14:tracePt t="14425" x="6591300" y="4400550"/>
          <p14:tracePt t="14432" x="6578600" y="4400550"/>
          <p14:tracePt t="14445" x="6572250" y="4400550"/>
          <p14:tracePt t="14493" x="6572250" y="4394200"/>
          <p14:tracePt t="14509" x="6572250" y="4387850"/>
          <p14:tracePt t="14517" x="6578600" y="4387850"/>
          <p14:tracePt t="14522" x="6584950" y="4387850"/>
          <p14:tracePt t="14528" x="6584950" y="4381500"/>
          <p14:tracePt t="14529" x="6591300" y="4381500"/>
          <p14:tracePt t="14536" x="6597650" y="4381500"/>
          <p14:tracePt t="14543" x="6616700" y="4375150"/>
          <p14:tracePt t="14550" x="6642100" y="4368800"/>
          <p14:tracePt t="14556" x="6667500" y="4362450"/>
          <p14:tracePt t="14563" x="6705600" y="4362450"/>
          <p14:tracePt t="14570" x="6743700" y="4362450"/>
          <p14:tracePt t="14577" x="6800850" y="4362450"/>
          <p14:tracePt t="14584" x="6851650" y="4362450"/>
          <p14:tracePt t="14591" x="6908800" y="4362450"/>
          <p14:tracePt t="14598" x="6959600" y="4362450"/>
          <p14:tracePt t="14605" x="7029450" y="4362450"/>
          <p14:tracePt t="14612" x="7080250" y="4362450"/>
          <p14:tracePt t="14619" x="7143750" y="4362450"/>
          <p14:tracePt t="14626" x="7200900" y="4362450"/>
          <p14:tracePt t="14633" x="7264400" y="4362450"/>
          <p14:tracePt t="14640" x="7321550" y="4362450"/>
          <p14:tracePt t="14647" x="7366000" y="4362450"/>
          <p14:tracePt t="14654" x="7423150" y="4368800"/>
          <p14:tracePt t="14661" x="7461250" y="4375150"/>
          <p14:tracePt t="14668" x="7499350" y="4375150"/>
          <p14:tracePt t="14675" x="7524750" y="4381500"/>
          <p14:tracePt t="14682" x="7550150" y="4381500"/>
          <p14:tracePt t="14689" x="7569200" y="4381500"/>
          <p14:tracePt t="14695" x="7575550" y="4381500"/>
          <p14:tracePt t="14702" x="7588250" y="4387850"/>
          <p14:tracePt t="14709" x="7594600" y="4387850"/>
          <p14:tracePt t="14796" x="7588250" y="4387850"/>
          <p14:tracePt t="14801" x="7581900" y="4387850"/>
          <p14:tracePt t="14803" x="7575550" y="4387850"/>
          <p14:tracePt t="14806" x="7569200" y="4387850"/>
          <p14:tracePt t="14813" x="7537450" y="4387850"/>
          <p14:tracePt t="14820" x="7493000" y="4387850"/>
          <p14:tracePt t="14827" x="7435850" y="4381500"/>
          <p14:tracePt t="14834" x="7366000" y="4375150"/>
          <p14:tracePt t="14841" x="7289800" y="4362450"/>
          <p14:tracePt t="14848" x="7175500" y="4349750"/>
          <p14:tracePt t="14855" x="7048500" y="4337050"/>
          <p14:tracePt t="14862" x="6927850" y="4330700"/>
          <p14:tracePt t="14869" x="6819900" y="4330700"/>
          <p14:tracePt t="14876" x="6731000" y="4330700"/>
          <p14:tracePt t="14883" x="6654800" y="4330700"/>
          <p14:tracePt t="14890" x="6610350" y="4330700"/>
          <p14:tracePt t="14897" x="6584950" y="4337050"/>
          <p14:tracePt t="14904" x="6572250" y="4343400"/>
          <p14:tracePt t="14935" x="6578600" y="4343400"/>
          <p14:tracePt t="14938" x="6584950" y="4343400"/>
          <p14:tracePt t="14940" x="6591300" y="4343400"/>
          <p14:tracePt t="14945" x="6610350" y="4343400"/>
          <p14:tracePt t="14952" x="6635750" y="4349750"/>
          <p14:tracePt t="14959" x="6667500" y="4349750"/>
          <p14:tracePt t="14966" x="6692900" y="4356100"/>
          <p14:tracePt t="14973" x="6724650" y="4362450"/>
          <p14:tracePt t="14980" x="6756400" y="4368800"/>
          <p14:tracePt t="14987" x="6781800" y="4375150"/>
          <p14:tracePt t="14994" x="6807200" y="4381500"/>
          <p14:tracePt t="15001" x="6832600" y="4387850"/>
          <p14:tracePt t="15008" x="6858000" y="4394200"/>
          <p14:tracePt t="15015" x="6877050" y="4394200"/>
          <p14:tracePt t="15022" x="6883400" y="4394200"/>
          <p14:tracePt t="15029" x="6889750" y="4400550"/>
          <p14:tracePt t="15036" x="6896100" y="4400550"/>
          <p14:tracePt t="15043" x="6902450" y="4400550"/>
          <p14:tracePt t="15679" x="6896100" y="4400550"/>
          <p14:tracePt t="15687" x="6896100" y="4394200"/>
          <p14:tracePt t="15689" x="6889750" y="4394200"/>
          <p14:tracePt t="15697" x="6883400" y="4394200"/>
          <p14:tracePt t="15703" x="6877050" y="4387850"/>
          <p14:tracePt t="15706" x="6870700" y="4387850"/>
          <p14:tracePt t="15712" x="6870700" y="4381500"/>
          <p14:tracePt t="15716" x="6864350" y="4381500"/>
          <p14:tracePt t="15730" x="6858000" y="43815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Debugging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609600"/>
          </a:xfrm>
        </p:spPr>
        <p:txBody>
          <a:bodyPr/>
          <a:lstStyle/>
          <a:p>
            <a:r>
              <a:rPr lang="ko-KR" altLang="en-US" sz="1800" b="1" dirty="0"/>
              <a:t>디버깅 실행 후</a:t>
            </a:r>
            <a:endParaRPr lang="en-US" altLang="ko-KR" sz="18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 err="1">
                <a:solidFill>
                  <a:schemeClr val="bg2"/>
                </a:solidFill>
              </a:rPr>
              <a:t>조사식</a:t>
            </a:r>
            <a:r>
              <a:rPr lang="en-US" altLang="ko-KR" sz="1600" b="1" dirty="0">
                <a:solidFill>
                  <a:schemeClr val="bg2"/>
                </a:solidFill>
              </a:rPr>
              <a:t>: </a:t>
            </a:r>
            <a:r>
              <a:rPr lang="ko-KR" altLang="en-US" sz="1600" b="1" dirty="0">
                <a:solidFill>
                  <a:schemeClr val="bg2"/>
                </a:solidFill>
              </a:rPr>
              <a:t>디버그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창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 err="1">
                <a:solidFill>
                  <a:schemeClr val="bg2"/>
                </a:solidFill>
              </a:rPr>
              <a:t>조사식</a:t>
            </a:r>
            <a:r>
              <a:rPr lang="ko-KR" altLang="en-US" sz="1600" b="1" dirty="0">
                <a:solidFill>
                  <a:schemeClr val="bg2"/>
                </a:solidFill>
              </a:rPr>
              <a:t> 또는 자동 선택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레지스터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디버그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창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레지스터 선택</a:t>
            </a:r>
            <a:endParaRPr lang="en-US" altLang="ko-KR" sz="1600" b="1" dirty="0"/>
          </a:p>
          <a:p>
            <a:r>
              <a:rPr lang="en-US" altLang="ko-KR" sz="1600" b="1" dirty="0"/>
              <a:t>     Register Status : Debug-&gt;window -&gt; register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12E112-6CA3-4CF6-AF36-174C7A27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355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C7D17E0-C2F6-4D3F-AF01-FDC201AE9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4" y="2790831"/>
            <a:ext cx="6367688" cy="358182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831BE7E6-330B-42BF-8F5C-AA618D863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74" y="2790830"/>
            <a:ext cx="5363842" cy="390524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898CA76-7B1A-4018-B113-1E49A2CD9CA0}"/>
              </a:ext>
            </a:extLst>
          </p:cNvPr>
          <p:cNvSpPr/>
          <p:nvPr/>
        </p:nvSpPr>
        <p:spPr>
          <a:xfrm>
            <a:off x="5695950" y="3652838"/>
            <a:ext cx="752475" cy="495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AE1D3A-A757-4FA4-8885-1BF12A08F7C8}"/>
              </a:ext>
            </a:extLst>
          </p:cNvPr>
          <p:cNvSpPr/>
          <p:nvPr/>
        </p:nvSpPr>
        <p:spPr>
          <a:xfrm>
            <a:off x="6338941" y="3334145"/>
            <a:ext cx="5363428" cy="9668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2C538B6-6D64-4CFD-906A-59AC2102C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9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00"/>
    </mc:Choice>
    <mc:Fallback>
      <p:transition spd="slow" advTm="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74" x="6851650" y="4381500"/>
          <p14:tracePt t="4876" x="6838950" y="4381500"/>
          <p14:tracePt t="4878" x="6832600" y="4381500"/>
          <p14:tracePt t="4883" x="6807200" y="4381500"/>
          <p14:tracePt t="4890" x="6762750" y="4400550"/>
          <p14:tracePt t="4897" x="6705600" y="4419600"/>
          <p14:tracePt t="4903" x="6642100" y="4438650"/>
          <p14:tracePt t="4910" x="6591300" y="4451350"/>
          <p14:tracePt t="4917" x="6540500" y="4451350"/>
          <p14:tracePt t="4924" x="6477000" y="4451350"/>
          <p14:tracePt t="4931" x="6394450" y="4451350"/>
          <p14:tracePt t="4938" x="6280150" y="4451350"/>
          <p14:tracePt t="4945" x="6165850" y="4451350"/>
          <p14:tracePt t="4952" x="6038850" y="4451350"/>
          <p14:tracePt t="4959" x="5886450" y="4451350"/>
          <p14:tracePt t="4966" x="5727700" y="4451350"/>
          <p14:tracePt t="4973" x="5556250" y="4451350"/>
          <p14:tracePt t="4980" x="5403850" y="4451350"/>
          <p14:tracePt t="4987" x="5276850" y="4445000"/>
          <p14:tracePt t="4994" x="5207000" y="4445000"/>
          <p14:tracePt t="5001" x="5162550" y="4438650"/>
          <p14:tracePt t="5008" x="5130800" y="4432300"/>
          <p14:tracePt t="5015" x="5105400" y="4425950"/>
          <p14:tracePt t="5022" x="5080000" y="4419600"/>
          <p14:tracePt t="5029" x="5054600" y="4413250"/>
          <p14:tracePt t="5035" x="5022850" y="4406900"/>
          <p14:tracePt t="5042" x="4991100" y="4394200"/>
          <p14:tracePt t="5049" x="4953000" y="4381500"/>
          <p14:tracePt t="5056" x="4908550" y="4362450"/>
          <p14:tracePt t="5063" x="4857750" y="4337050"/>
          <p14:tracePt t="5070" x="4781550" y="4298950"/>
          <p14:tracePt t="5077" x="4699000" y="4248150"/>
          <p14:tracePt t="5084" x="4591050" y="4191000"/>
          <p14:tracePt t="5091" x="4470400" y="4127500"/>
          <p14:tracePt t="5098" x="4356100" y="4076700"/>
          <p14:tracePt t="5105" x="4222750" y="4025900"/>
          <p14:tracePt t="5112" x="4102100" y="3975100"/>
          <p14:tracePt t="5119" x="4000500" y="3937000"/>
          <p14:tracePt t="5126" x="3886200" y="3898900"/>
          <p14:tracePt t="5133" x="3790950" y="3860800"/>
          <p14:tracePt t="5140" x="3670300" y="3822700"/>
          <p14:tracePt t="5147" x="3575050" y="3790950"/>
          <p14:tracePt t="5154" x="3448050" y="3752850"/>
          <p14:tracePt t="5160" x="3289300" y="3714750"/>
          <p14:tracePt t="5167" x="3117850" y="3676650"/>
          <p14:tracePt t="5174" x="2940050" y="3638550"/>
          <p14:tracePt t="5181" x="2730500" y="3600450"/>
          <p14:tracePt t="5188" x="2546350" y="3562350"/>
          <p14:tracePt t="5195" x="2330450" y="3524250"/>
          <p14:tracePt t="5202" x="2127250" y="3486150"/>
          <p14:tracePt t="5209" x="1968500" y="3454400"/>
          <p14:tracePt t="5216" x="1809750" y="3422650"/>
          <p14:tracePt t="5223" x="1689100" y="3403600"/>
          <p14:tracePt t="5230" x="1568450" y="3378200"/>
          <p14:tracePt t="5237" x="1492250" y="3365500"/>
          <p14:tracePt t="5244" x="1447800" y="3359150"/>
          <p14:tracePt t="5251" x="1422400" y="3352800"/>
          <p14:tracePt t="5258" x="1422400" y="3346450"/>
          <p14:tracePt t="5265" x="1416050" y="3346450"/>
          <p14:tracePt t="5272" x="1416050" y="3340100"/>
          <p14:tracePt t="5279" x="1416050" y="3333750"/>
          <p14:tracePt t="5285" x="1416050" y="3327400"/>
          <p14:tracePt t="5292" x="1416050" y="3321050"/>
          <p14:tracePt t="5299" x="1416050" y="3314700"/>
          <p14:tracePt t="5313" x="1416050" y="3308350"/>
          <p14:tracePt t="5320" x="1416050" y="3302000"/>
          <p14:tracePt t="5330" x="1416050" y="3295650"/>
          <p14:tracePt t="5344" x="1422400" y="3295650"/>
          <p14:tracePt t="5345" x="1422400" y="3289300"/>
          <p14:tracePt t="5353" x="1428750" y="3289300"/>
          <p14:tracePt t="5355" x="1428750" y="3282950"/>
          <p14:tracePt t="5362" x="1428750" y="3276600"/>
          <p14:tracePt t="5369" x="1428750" y="3251200"/>
          <p14:tracePt t="5376" x="1428750" y="3232150"/>
          <p14:tracePt t="5383" x="1416050" y="3213100"/>
          <p14:tracePt t="5390" x="1403350" y="3181350"/>
          <p14:tracePt t="5397" x="1390650" y="3149600"/>
          <p14:tracePt t="5404" x="1371600" y="3117850"/>
          <p14:tracePt t="5410" x="1358900" y="3092450"/>
          <p14:tracePt t="5417" x="1352550" y="3073400"/>
          <p14:tracePt t="5424" x="1346200" y="3054350"/>
          <p14:tracePt t="5431" x="1346200" y="3041650"/>
          <p14:tracePt t="5438" x="1346200" y="3035300"/>
          <p14:tracePt t="5445" x="1352550" y="3028950"/>
          <p14:tracePt t="5452" x="1358900" y="3022600"/>
          <p14:tracePt t="5459" x="1371600" y="3016250"/>
          <p14:tracePt t="5466" x="1384300" y="3009900"/>
          <p14:tracePt t="5473" x="1397000" y="3009900"/>
          <p14:tracePt t="5480" x="1409700" y="3003550"/>
          <p14:tracePt t="5487" x="1422400" y="3003550"/>
          <p14:tracePt t="5494" x="1447800" y="3003550"/>
          <p14:tracePt t="5501" x="1466850" y="3003550"/>
          <p14:tracePt t="5508" x="1485900" y="3003550"/>
          <p14:tracePt t="5515" x="1498600" y="3003550"/>
          <p14:tracePt t="5522" x="1517650" y="3003550"/>
          <p14:tracePt t="5529" x="1536700" y="3003550"/>
          <p14:tracePt t="5535" x="1549400" y="3009900"/>
          <p14:tracePt t="5542" x="1568450" y="3016250"/>
          <p14:tracePt t="5549" x="1587500" y="3028950"/>
          <p14:tracePt t="5556" x="1612900" y="3035300"/>
          <p14:tracePt t="5563" x="1638300" y="3048000"/>
          <p14:tracePt t="5570" x="1663700" y="3054350"/>
          <p14:tracePt t="5577" x="1689100" y="3060700"/>
          <p14:tracePt t="5584" x="1701800" y="3073400"/>
          <p14:tracePt t="5591" x="1720850" y="3079750"/>
          <p14:tracePt t="5598" x="1727200" y="3086100"/>
          <p14:tracePt t="5605" x="1746250" y="3092450"/>
          <p14:tracePt t="5612" x="1752600" y="3098800"/>
          <p14:tracePt t="5619" x="1765300" y="3105150"/>
          <p14:tracePt t="5626" x="1771650" y="3105150"/>
          <p14:tracePt t="5633" x="1778000" y="3111500"/>
          <p14:tracePt t="5640" x="1790700" y="3111500"/>
          <p14:tracePt t="5647" x="1797050" y="3117850"/>
          <p14:tracePt t="5654" x="1803400" y="3117850"/>
          <p14:tracePt t="5660" x="1816100" y="3124200"/>
          <p14:tracePt t="5667" x="1835150" y="3124200"/>
          <p14:tracePt t="5674" x="1854200" y="3124200"/>
          <p14:tracePt t="5681" x="1873250" y="3124200"/>
          <p14:tracePt t="5688" x="1885950" y="3124200"/>
          <p14:tracePt t="5695" x="1898650" y="3124200"/>
          <p14:tracePt t="5702" x="1911350" y="3124200"/>
          <p14:tracePt t="5709" x="1924050" y="3124200"/>
          <p14:tracePt t="5716" x="1930400" y="3124200"/>
          <p14:tracePt t="5723" x="1936750" y="3124200"/>
          <p14:tracePt t="5730" x="1943100" y="3124200"/>
          <p14:tracePt t="5737" x="1949450" y="3124200"/>
          <p14:tracePt t="5744" x="1962150" y="3117850"/>
          <p14:tracePt t="5751" x="1974850" y="3111500"/>
          <p14:tracePt t="5758" x="1981200" y="3105150"/>
          <p14:tracePt t="5765" x="1987550" y="3105150"/>
          <p14:tracePt t="5772" x="2000250" y="3092450"/>
          <p14:tracePt t="5779" x="2006600" y="3086100"/>
          <p14:tracePt t="5785" x="2019300" y="3086100"/>
          <p14:tracePt t="5792" x="2025650" y="3079750"/>
          <p14:tracePt t="5799" x="2032000" y="3079750"/>
          <p14:tracePt t="5861" x="2025650" y="3079750"/>
          <p14:tracePt t="5865" x="2019300" y="3079750"/>
          <p14:tracePt t="5874" x="2012950" y="3079750"/>
          <p14:tracePt t="5883" x="2006600" y="3079750"/>
          <p14:tracePt t="5892" x="2000250" y="3079750"/>
          <p14:tracePt t="5898" x="1993900" y="3079750"/>
          <p14:tracePt t="5906" x="1987550" y="3079750"/>
          <p14:tracePt t="5910" x="1987550" y="3086100"/>
          <p14:tracePt t="5919" x="1981200" y="3086100"/>
          <p14:tracePt t="5937" x="1981200" y="3092450"/>
          <p14:tracePt t="5939" x="1974850" y="3092450"/>
          <p14:tracePt t="5956" x="1968500" y="3092450"/>
          <p14:tracePt t="5990" x="1968500" y="3098800"/>
          <p14:tracePt t="6001" x="1968500" y="3105150"/>
          <p14:tracePt t="6010" x="1968500" y="3111500"/>
          <p14:tracePt t="6020" x="1968500" y="3117850"/>
          <p14:tracePt t="6024" x="1974850" y="3124200"/>
          <p14:tracePt t="6034" x="1981200" y="3130550"/>
          <p14:tracePt t="6042" x="1987550" y="3130550"/>
          <p14:tracePt t="6044" x="1987550" y="3136900"/>
          <p14:tracePt t="6049" x="1993900" y="3136900"/>
          <p14:tracePt t="6056" x="2000250" y="3143250"/>
          <p14:tracePt t="6063" x="2006600" y="3149600"/>
          <p14:tracePt t="6070" x="2012950" y="3155950"/>
          <p14:tracePt t="6077" x="2025650" y="3155950"/>
          <p14:tracePt t="6084" x="2032000" y="3162300"/>
          <p14:tracePt t="6091" x="2032000" y="3168650"/>
          <p14:tracePt t="6098" x="2038350" y="3175000"/>
          <p14:tracePt t="6105" x="2044700" y="3181350"/>
          <p14:tracePt t="6127" x="2051050" y="3181350"/>
          <p14:tracePt t="6402" x="2057400" y="3181350"/>
          <p14:tracePt t="6407" x="2063750" y="3181350"/>
          <p14:tracePt t="6410" x="2063750" y="3187700"/>
          <p14:tracePt t="6417" x="2089150" y="3194050"/>
          <p14:tracePt t="6424" x="2114550" y="3194050"/>
          <p14:tracePt t="6431" x="2146300" y="3206750"/>
          <p14:tracePt t="6438" x="2171700" y="3206750"/>
          <p14:tracePt t="6445" x="2197100" y="3213100"/>
          <p14:tracePt t="6452" x="2222500" y="3213100"/>
          <p14:tracePt t="6459" x="2241550" y="3213100"/>
          <p14:tracePt t="6466" x="2273300" y="3213100"/>
          <p14:tracePt t="6473" x="2305050" y="3213100"/>
          <p14:tracePt t="6480" x="2343150" y="3213100"/>
          <p14:tracePt t="6487" x="2381250" y="3213100"/>
          <p14:tracePt t="6494" x="2419350" y="3213100"/>
          <p14:tracePt t="6501" x="2444750" y="3213100"/>
          <p14:tracePt t="6508" x="2489200" y="3213100"/>
          <p14:tracePt t="6515" x="2520950" y="3219450"/>
          <p14:tracePt t="6522" x="2552700" y="3219450"/>
          <p14:tracePt t="6528" x="2578100" y="3219450"/>
          <p14:tracePt t="6535" x="2616200" y="3225800"/>
          <p14:tracePt t="6542" x="2654300" y="3232150"/>
          <p14:tracePt t="6549" x="2686050" y="3238500"/>
          <p14:tracePt t="6556" x="2717800" y="3238500"/>
          <p14:tracePt t="6563" x="2743200" y="3244850"/>
          <p14:tracePt t="6570" x="2768600" y="3251200"/>
          <p14:tracePt t="6577" x="2781300" y="3251200"/>
          <p14:tracePt t="6880" x="2787650" y="3251200"/>
          <p14:tracePt t="6886" x="2794000" y="3251200"/>
          <p14:tracePt t="6889" x="2800350" y="3251200"/>
          <p14:tracePt t="6890" x="2806700" y="3251200"/>
          <p14:tracePt t="6897" x="2819400" y="3251200"/>
          <p14:tracePt t="6903" x="2857500" y="3251200"/>
          <p14:tracePt t="6910" x="2895600" y="3251200"/>
          <p14:tracePt t="6917" x="2959100" y="3263900"/>
          <p14:tracePt t="6924" x="3035300" y="3276600"/>
          <p14:tracePt t="6931" x="3143250" y="3302000"/>
          <p14:tracePt t="6938" x="3244850" y="3333750"/>
          <p14:tracePt t="6945" x="3352800" y="3371850"/>
          <p14:tracePt t="6952" x="3479800" y="3422650"/>
          <p14:tracePt t="6959" x="3625850" y="3492500"/>
          <p14:tracePt t="6966" x="3765550" y="3556000"/>
          <p14:tracePt t="6973" x="3879850" y="3625850"/>
          <p14:tracePt t="6980" x="4006850" y="3708400"/>
          <p14:tracePt t="6987" x="4121150" y="3790950"/>
          <p14:tracePt t="6994" x="4203700" y="3873500"/>
          <p14:tracePt t="7001" x="4286250" y="3962400"/>
          <p14:tracePt t="7008" x="4343400" y="4038600"/>
          <p14:tracePt t="7015" x="4400550" y="4133850"/>
          <p14:tracePt t="7022" x="4438650" y="4222750"/>
          <p14:tracePt t="7028" x="4470400" y="4324350"/>
          <p14:tracePt t="7035" x="4502150" y="4432300"/>
          <p14:tracePt t="7042" x="4521200" y="4533900"/>
          <p14:tracePt t="7049" x="4527550" y="4648200"/>
          <p14:tracePt t="7056" x="4527550" y="4737100"/>
          <p14:tracePt t="7063" x="4527550" y="4832350"/>
          <p14:tracePt t="7070" x="4521200" y="4908550"/>
          <p14:tracePt t="7077" x="4502150" y="4984750"/>
          <p14:tracePt t="7084" x="4470400" y="5041900"/>
          <p14:tracePt t="7091" x="4445000" y="5086350"/>
          <p14:tracePt t="7098" x="4425950" y="5124450"/>
          <p14:tracePt t="7105" x="4406900" y="5149850"/>
          <p14:tracePt t="7112" x="4400550" y="5168900"/>
          <p14:tracePt t="7119" x="4394200" y="5187950"/>
          <p14:tracePt t="7126" x="4387850" y="5200650"/>
          <p14:tracePt t="7133" x="4381500" y="5207000"/>
          <p14:tracePt t="7140" x="4381500" y="5213350"/>
          <p14:tracePt t="7210" x="4375150" y="5213350"/>
          <p14:tracePt t="7219" x="4368800" y="5213350"/>
          <p14:tracePt t="7225" x="4362450" y="5213350"/>
          <p14:tracePt t="7227" x="4356100" y="5213350"/>
          <p14:tracePt t="7230" x="4356100" y="5219700"/>
          <p14:tracePt t="7237" x="4343400" y="5226050"/>
          <p14:tracePt t="7244" x="4318000" y="5238750"/>
          <p14:tracePt t="7251" x="4305300" y="5257800"/>
          <p14:tracePt t="7258" x="4279900" y="5283200"/>
          <p14:tracePt t="7265" x="4254500" y="5308600"/>
          <p14:tracePt t="7272" x="4235450" y="5346700"/>
          <p14:tracePt t="7278" x="4210050" y="5384800"/>
          <p14:tracePt t="7285" x="4184650" y="5416550"/>
          <p14:tracePt t="7292" x="4165600" y="5435600"/>
          <p14:tracePt t="7299" x="4152900" y="5461000"/>
          <p14:tracePt t="7306" x="4146550" y="5473700"/>
          <p14:tracePt t="7313" x="4140200" y="5480050"/>
          <p14:tracePt t="7320" x="4133850" y="5486400"/>
          <p14:tracePt t="7327" x="4127500" y="5492750"/>
          <p14:tracePt t="7334" x="4127500" y="5499100"/>
          <p14:tracePt t="7341" x="4127500" y="5505450"/>
          <p14:tracePt t="7348" x="4127500" y="5511800"/>
          <p14:tracePt t="7355" x="4121150" y="5518150"/>
          <p14:tracePt t="7364" x="4121150" y="5524500"/>
          <p14:tracePt t="7379" x="4121150" y="5530850"/>
          <p14:tracePt t="7391" x="4114800" y="5530850"/>
          <p14:tracePt t="7393" x="4114800" y="5537200"/>
          <p14:tracePt t="7398" x="4108450" y="5537200"/>
          <p14:tracePt t="7403" x="4108450" y="5543550"/>
          <p14:tracePt t="7410" x="4102100" y="5543550"/>
          <p14:tracePt t="7417" x="4095750" y="5556250"/>
          <p14:tracePt t="7424" x="4083050" y="5562600"/>
          <p14:tracePt t="7431" x="4070350" y="5568950"/>
          <p14:tracePt t="7438" x="4064000" y="5575300"/>
          <p14:tracePt t="7445" x="4057650" y="5581650"/>
          <p14:tracePt t="7452" x="4051300" y="5588000"/>
          <p14:tracePt t="7459" x="4044950" y="5588000"/>
          <p14:tracePt t="7630" x="4038600" y="5588000"/>
          <p14:tracePt t="7673" x="4032250" y="5588000"/>
          <p14:tracePt t="7694" x="4032250" y="5581650"/>
          <p14:tracePt t="7720" x="4032250" y="5575300"/>
          <p14:tracePt t="7759" x="4038600" y="5575300"/>
          <p14:tracePt t="7775" x="4044950" y="5575300"/>
          <p14:tracePt t="7784" x="4044950" y="5568950"/>
          <p14:tracePt t="7791" x="4051300" y="5568950"/>
          <p14:tracePt t="7799" x="4057650" y="5568950"/>
          <p14:tracePt t="7818" x="4064000" y="5568950"/>
          <p14:tracePt t="7835" x="4064000" y="5562600"/>
          <p14:tracePt t="7843" x="4070350" y="5562600"/>
          <p14:tracePt t="7865" x="4076700" y="5562600"/>
          <p14:tracePt t="7882" x="4083050" y="5562600"/>
          <p14:tracePt t="7889" x="4089400" y="5562600"/>
          <p14:tracePt t="7901" x="4095750" y="5562600"/>
          <p14:tracePt t="7904" x="4095750" y="5556250"/>
          <p14:tracePt t="7914" x="4102100" y="5556250"/>
          <p14:tracePt t="7933" x="4108450" y="5556250"/>
          <p14:tracePt t="8260" x="4114800" y="5556250"/>
          <p14:tracePt t="8272" x="4121150" y="5556250"/>
          <p14:tracePt t="8284" x="4127500" y="5556250"/>
          <p14:tracePt t="8293" x="4133850" y="5556250"/>
          <p14:tracePt t="8296" x="4133850" y="5562600"/>
          <p14:tracePt t="8299" x="4140200" y="5562600"/>
          <p14:tracePt t="8306" x="4146550" y="5562600"/>
          <p14:tracePt t="8313" x="4152900" y="5562600"/>
          <p14:tracePt t="8320" x="4171950" y="5568950"/>
          <p14:tracePt t="8327" x="4184650" y="5575300"/>
          <p14:tracePt t="8334" x="4210050" y="5581650"/>
          <p14:tracePt t="8341" x="4235450" y="5588000"/>
          <p14:tracePt t="8348" x="4260850" y="5600700"/>
          <p14:tracePt t="8355" x="4292600" y="5607050"/>
          <p14:tracePt t="8362" x="4337050" y="5619750"/>
          <p14:tracePt t="8369" x="4387850" y="5632450"/>
          <p14:tracePt t="8376" x="4438650" y="5638800"/>
          <p14:tracePt t="8383" x="4514850" y="5645150"/>
          <p14:tracePt t="8390" x="4584700" y="5651500"/>
          <p14:tracePt t="8397" x="4660900" y="5657850"/>
          <p14:tracePt t="8403" x="4743450" y="5657850"/>
          <p14:tracePt t="8410" x="4845050" y="5657850"/>
          <p14:tracePt t="8417" x="4933950" y="5657850"/>
          <p14:tracePt t="8424" x="5054600" y="5645150"/>
          <p14:tracePt t="8431" x="5187950" y="5632450"/>
          <p14:tracePt t="8438" x="5314950" y="5613400"/>
          <p14:tracePt t="8445" x="5429250" y="5594350"/>
          <p14:tracePt t="8452" x="5581650" y="5562600"/>
          <p14:tracePt t="8459" x="5753100" y="5518150"/>
          <p14:tracePt t="8466" x="5924550" y="5467350"/>
          <p14:tracePt t="8473" x="6146800" y="5403850"/>
          <p14:tracePt t="8480" x="6343650" y="5340350"/>
          <p14:tracePt t="8487" x="6578600" y="5270500"/>
          <p14:tracePt t="8494" x="6775450" y="5207000"/>
          <p14:tracePt t="8501" x="6991350" y="5143500"/>
          <p14:tracePt t="8508" x="7251700" y="5048250"/>
          <p14:tracePt t="8515" x="7467600" y="4965700"/>
          <p14:tracePt t="8522" x="7708900" y="4870450"/>
          <p14:tracePt t="8528" x="7956550" y="4768850"/>
          <p14:tracePt t="8535" x="8166100" y="4673600"/>
          <p14:tracePt t="8542" x="8356600" y="4578350"/>
          <p14:tracePt t="8549" x="8559800" y="4470400"/>
          <p14:tracePt t="8556" x="8756650" y="4375150"/>
          <p14:tracePt t="8563" x="8909050" y="4279900"/>
          <p14:tracePt t="8570" x="9048750" y="4197350"/>
          <p14:tracePt t="8577" x="9156700" y="4121150"/>
          <p14:tracePt t="8584" x="9232900" y="4057650"/>
          <p14:tracePt t="8591" x="9283700" y="4006850"/>
          <p14:tracePt t="8598" x="9321800" y="3949700"/>
          <p14:tracePt t="8605" x="9347200" y="3911600"/>
          <p14:tracePt t="8612" x="9366250" y="3879850"/>
          <p14:tracePt t="8619" x="9372600" y="3860800"/>
          <p14:tracePt t="8626" x="9385300" y="3841750"/>
          <p14:tracePt t="8633" x="9391650" y="3829050"/>
          <p14:tracePt t="8640" x="9398000" y="3816350"/>
          <p14:tracePt t="8647" x="9398000" y="3810000"/>
          <p14:tracePt t="8653" x="9398000" y="3803650"/>
          <p14:tracePt t="8660" x="9404350" y="3797300"/>
          <p14:tracePt t="8674" x="9404350" y="3790950"/>
          <p14:tracePt t="8682" x="9404350" y="3784600"/>
          <p14:tracePt t="8689" x="9404350" y="3778250"/>
          <p14:tracePt t="8695" x="9398000" y="3778250"/>
          <p14:tracePt t="8702" x="9391650" y="3765550"/>
          <p14:tracePt t="8709" x="9378950" y="3759200"/>
          <p14:tracePt t="8716" x="9366250" y="3752850"/>
          <p14:tracePt t="8723" x="9353550" y="3746500"/>
          <p14:tracePt t="8730" x="9340850" y="3740150"/>
          <p14:tracePt t="8737" x="9328150" y="3733800"/>
          <p14:tracePt t="8744" x="9321800" y="3727450"/>
          <p14:tracePt t="8751" x="9321800" y="3721100"/>
          <p14:tracePt t="8758" x="9315450" y="3714750"/>
          <p14:tracePt t="8765" x="9315450" y="3708400"/>
          <p14:tracePt t="8772" x="9309100" y="3695700"/>
          <p14:tracePt t="8778" x="9309100" y="3683000"/>
          <p14:tracePt t="8785" x="9302750" y="3670300"/>
          <p14:tracePt t="8792" x="9296400" y="3657600"/>
          <p14:tracePt t="8799" x="9290050" y="3644900"/>
          <p14:tracePt t="8806" x="9283700" y="3632200"/>
          <p14:tracePt t="8813" x="9271000" y="3619500"/>
          <p14:tracePt t="8820" x="9264650" y="3606800"/>
          <p14:tracePt t="8827" x="9251950" y="3600450"/>
          <p14:tracePt t="8834" x="9245600" y="3594100"/>
          <p14:tracePt t="8841" x="9239250" y="3587750"/>
          <p14:tracePt t="8848" x="9226550" y="3581400"/>
          <p14:tracePt t="8855" x="9220200" y="3581400"/>
          <p14:tracePt t="8862" x="9220200" y="3575050"/>
          <p14:tracePt t="8869" x="9213850" y="3575050"/>
          <p14:tracePt t="8888" x="9207500" y="3575050"/>
          <p14:tracePt t="8905" x="9207500" y="3568700"/>
          <p14:tracePt t="8907" x="9201150" y="3568700"/>
          <p14:tracePt t="8917" x="9194800" y="3568700"/>
          <p14:tracePt t="8932" x="9188450" y="3568700"/>
          <p14:tracePt t="9011" x="9188450" y="3562350"/>
          <p14:tracePt t="9017" x="9182100" y="3562350"/>
          <p14:tracePt t="9021" x="9182100" y="3556000"/>
          <p14:tracePt t="9032" x="9175750" y="3549650"/>
          <p14:tracePt t="9037" x="9169400" y="3549650"/>
          <p14:tracePt t="9040" x="9169400" y="3543300"/>
          <p14:tracePt t="9047" x="9169400" y="3536950"/>
          <p14:tracePt t="9050" x="9163050" y="3530600"/>
          <p14:tracePt t="9057" x="9163050" y="3524250"/>
          <p14:tracePt t="9063" x="9156700" y="3517900"/>
          <p14:tracePt t="9070" x="9150350" y="3505200"/>
          <p14:tracePt t="9077" x="9137650" y="3498850"/>
          <p14:tracePt t="9084" x="9131300" y="3486150"/>
          <p14:tracePt t="9091" x="9118600" y="3473450"/>
          <p14:tracePt t="9098" x="9105900" y="3460750"/>
          <p14:tracePt t="9105" x="9080500" y="3441700"/>
          <p14:tracePt t="9112" x="9048750" y="3416300"/>
          <p14:tracePt t="9119" x="9004300" y="3397250"/>
          <p14:tracePt t="9126" x="8953500" y="3371850"/>
          <p14:tracePt t="9133" x="8877300" y="3333750"/>
          <p14:tracePt t="9140" x="8775700" y="3289300"/>
          <p14:tracePt t="9147" x="8661400" y="3244850"/>
          <p14:tracePt t="9153" x="8553450" y="3206750"/>
          <p14:tracePt t="9160" x="8420100" y="3162300"/>
          <p14:tracePt t="9167" x="8312150" y="3130550"/>
          <p14:tracePt t="9174" x="8216900" y="3105150"/>
          <p14:tracePt t="9181" x="8121650" y="3092450"/>
          <p14:tracePt t="9188" x="8039100" y="3086100"/>
          <p14:tracePt t="9195" x="7950200" y="3086100"/>
          <p14:tracePt t="9202" x="7874000" y="3086100"/>
          <p14:tracePt t="9209" x="7791450" y="3086100"/>
          <p14:tracePt t="9216" x="7721600" y="3098800"/>
          <p14:tracePt t="9223" x="7651750" y="3117850"/>
          <p14:tracePt t="9230" x="7569200" y="3143250"/>
          <p14:tracePt t="9237" x="7499350" y="3175000"/>
          <p14:tracePt t="9244" x="7435850" y="3213100"/>
          <p14:tracePt t="9251" x="7372350" y="3244850"/>
          <p14:tracePt t="9258" x="7327900" y="3276600"/>
          <p14:tracePt t="9265" x="7270750" y="3327400"/>
          <p14:tracePt t="9272" x="7226300" y="3371850"/>
          <p14:tracePt t="9278" x="7188200" y="3416300"/>
          <p14:tracePt t="9285" x="7156450" y="3473450"/>
          <p14:tracePt t="9292" x="7137400" y="3524250"/>
          <p14:tracePt t="9299" x="7124700" y="3581400"/>
          <p14:tracePt t="9306" x="7118350" y="3644900"/>
          <p14:tracePt t="9313" x="7118350" y="3702050"/>
          <p14:tracePt t="9320" x="7118350" y="3759200"/>
          <p14:tracePt t="9327" x="7118350" y="3816350"/>
          <p14:tracePt t="9334" x="7131050" y="3867150"/>
          <p14:tracePt t="9341" x="7150100" y="3930650"/>
          <p14:tracePt t="9348" x="7181850" y="3987800"/>
          <p14:tracePt t="9355" x="7207250" y="4025900"/>
          <p14:tracePt t="9362" x="7239000" y="4057650"/>
          <p14:tracePt t="9369" x="7283450" y="4089400"/>
          <p14:tracePt t="9376" x="7340600" y="4121150"/>
          <p14:tracePt t="9383" x="7404100" y="4146550"/>
          <p14:tracePt t="9390" x="7480300" y="4171950"/>
          <p14:tracePt t="9397" x="7575550" y="4197350"/>
          <p14:tracePt t="9403" x="7664450" y="4222750"/>
          <p14:tracePt t="9410" x="7772400" y="4235450"/>
          <p14:tracePt t="9417" x="7874000" y="4248150"/>
          <p14:tracePt t="9424" x="7962900" y="4254500"/>
          <p14:tracePt t="9431" x="8070850" y="4260850"/>
          <p14:tracePt t="9438" x="8159750" y="4267200"/>
          <p14:tracePt t="9445" x="8255000" y="4267200"/>
          <p14:tracePt t="9452" x="8369300" y="4273550"/>
          <p14:tracePt t="9459" x="8458200" y="4273550"/>
          <p14:tracePt t="9466" x="8566150" y="4273550"/>
          <p14:tracePt t="9473" x="8667750" y="4273550"/>
          <p14:tracePt t="9480" x="8769350" y="4267200"/>
          <p14:tracePt t="9487" x="8870950" y="4260850"/>
          <p14:tracePt t="9494" x="8972550" y="4241800"/>
          <p14:tracePt t="9501" x="9048750" y="4235450"/>
          <p14:tracePt t="9508" x="9137650" y="4222750"/>
          <p14:tracePt t="9515" x="9213850" y="4210050"/>
          <p14:tracePt t="9522" x="9296400" y="4197350"/>
          <p14:tracePt t="9528" x="9366250" y="4184650"/>
          <p14:tracePt t="9535" x="9436100" y="4171950"/>
          <p14:tracePt t="9542" x="9505950" y="4159250"/>
          <p14:tracePt t="9549" x="9563100" y="4146550"/>
          <p14:tracePt t="9556" x="9607550" y="4127500"/>
          <p14:tracePt t="9563" x="9645650" y="4121150"/>
          <p14:tracePt t="9570" x="9677400" y="4102100"/>
          <p14:tracePt t="9577" x="9702800" y="4089400"/>
          <p14:tracePt t="9584" x="9728200" y="4070350"/>
          <p14:tracePt t="9591" x="9747250" y="4051300"/>
          <p14:tracePt t="9598" x="9766300" y="4032250"/>
          <p14:tracePt t="9605" x="9785350" y="4019550"/>
          <p14:tracePt t="9612" x="9810750" y="3994150"/>
          <p14:tracePt t="9619" x="9823450" y="3968750"/>
          <p14:tracePt t="9626" x="9842500" y="3949700"/>
          <p14:tracePt t="9633" x="9848850" y="3930650"/>
          <p14:tracePt t="9640" x="9867900" y="3898900"/>
          <p14:tracePt t="9647" x="9880600" y="3867150"/>
          <p14:tracePt t="9653" x="9880600" y="3835400"/>
          <p14:tracePt t="9660" x="9880600" y="3790950"/>
          <p14:tracePt t="9667" x="9861550" y="3746500"/>
          <p14:tracePt t="9674" x="9823450" y="3689350"/>
          <p14:tracePt t="9681" x="9785350" y="3632200"/>
          <p14:tracePt t="9688" x="9721850" y="3562350"/>
          <p14:tracePt t="9695" x="9652000" y="3492500"/>
          <p14:tracePt t="9702" x="9575800" y="3422650"/>
          <p14:tracePt t="9709" x="9518650" y="3371850"/>
          <p14:tracePt t="9716" x="9467850" y="3327400"/>
          <p14:tracePt t="9723" x="9410700" y="3276600"/>
          <p14:tracePt t="9730" x="9372600" y="3244850"/>
          <p14:tracePt t="9737" x="9334500" y="3219450"/>
          <p14:tracePt t="9744" x="9290050" y="3194050"/>
          <p14:tracePt t="9751" x="9258300" y="3175000"/>
          <p14:tracePt t="9758" x="9194800" y="3143250"/>
          <p14:tracePt t="9765" x="9144000" y="3117850"/>
          <p14:tracePt t="9771" x="9093200" y="3098800"/>
          <p14:tracePt t="9778" x="9042400" y="3079750"/>
          <p14:tracePt t="9785" x="8972550" y="3067050"/>
          <p14:tracePt t="9792" x="8915400" y="3054350"/>
          <p14:tracePt t="9799" x="8870950" y="3041650"/>
          <p14:tracePt t="9806" x="8832850" y="3041650"/>
          <p14:tracePt t="9813" x="8794750" y="3035300"/>
          <p14:tracePt t="9820" x="8756650" y="3035300"/>
          <p14:tracePt t="9827" x="8718550" y="3035300"/>
          <p14:tracePt t="9834" x="8674100" y="3035300"/>
          <p14:tracePt t="9841" x="8636000" y="3035300"/>
          <p14:tracePt t="9848" x="8585200" y="3035300"/>
          <p14:tracePt t="9855" x="8540750" y="3048000"/>
          <p14:tracePt t="9862" x="8483600" y="3054350"/>
          <p14:tracePt t="9869" x="8432800" y="3060700"/>
          <p14:tracePt t="9876" x="8401050" y="3067050"/>
          <p14:tracePt t="9883" x="8356600" y="3073400"/>
          <p14:tracePt t="9890" x="8324850" y="3086100"/>
          <p14:tracePt t="9897" x="8293100" y="3092450"/>
          <p14:tracePt t="9903" x="8261350" y="3098800"/>
          <p14:tracePt t="9910" x="8235950" y="3111500"/>
          <p14:tracePt t="9917" x="8210550" y="3117850"/>
          <p14:tracePt t="9924" x="8191500" y="3124200"/>
          <p14:tracePt t="9931" x="8172450" y="3130550"/>
          <p14:tracePt t="9938" x="8159750" y="3136900"/>
          <p14:tracePt t="9945" x="8140700" y="3143250"/>
          <p14:tracePt t="9952" x="8134350" y="3143250"/>
          <p14:tracePt t="9959" x="8121650" y="3143250"/>
          <p14:tracePt t="9966" x="8115300" y="3143250"/>
          <p14:tracePt t="9973" x="8102600" y="3149600"/>
          <p14:tracePt t="9980" x="8096250" y="3149600"/>
          <p14:tracePt t="9987" x="8089900" y="3149600"/>
          <p14:tracePt t="9994" x="8077200" y="3149600"/>
          <p14:tracePt t="10001" x="8070850" y="3149600"/>
          <p14:tracePt t="10008" x="8064500" y="3155950"/>
          <p14:tracePt t="10015" x="8051800" y="3162300"/>
          <p14:tracePt t="10022" x="8039100" y="3162300"/>
          <p14:tracePt t="10028" x="8026400" y="3162300"/>
          <p14:tracePt t="10035" x="8013700" y="3162300"/>
          <p14:tracePt t="10042" x="7994650" y="3162300"/>
          <p14:tracePt t="10049" x="7981950" y="3162300"/>
          <p14:tracePt t="10056" x="7956550" y="3162300"/>
          <p14:tracePt t="10063" x="7937500" y="3162300"/>
          <p14:tracePt t="10070" x="7905750" y="3162300"/>
          <p14:tracePt t="10077" x="7880350" y="3162300"/>
          <p14:tracePt t="10084" x="7848600" y="3162300"/>
          <p14:tracePt t="10091" x="7816850" y="3162300"/>
          <p14:tracePt t="10098" x="7778750" y="3162300"/>
          <p14:tracePt t="10105" x="7753350" y="3162300"/>
          <p14:tracePt t="10112" x="7708900" y="3162300"/>
          <p14:tracePt t="10119" x="7658100" y="3162300"/>
          <p14:tracePt t="10126" x="7626350" y="3162300"/>
          <p14:tracePt t="10133" x="7588250" y="3162300"/>
          <p14:tracePt t="10140" x="7537450" y="3162300"/>
          <p14:tracePt t="10147" x="7493000" y="3162300"/>
          <p14:tracePt t="10153" x="7442200" y="3162300"/>
          <p14:tracePt t="10160" x="7385050" y="3175000"/>
          <p14:tracePt t="10167" x="7327900" y="3181350"/>
          <p14:tracePt t="10174" x="7289800" y="3181350"/>
          <p14:tracePt t="10181" x="7245350" y="3194050"/>
          <p14:tracePt t="10188" x="7194550" y="3206750"/>
          <p14:tracePt t="10195" x="7150100" y="3219450"/>
          <p14:tracePt t="10202" x="7112000" y="3225800"/>
          <p14:tracePt t="10209" x="7073900" y="3238500"/>
          <p14:tracePt t="10216" x="7035800" y="3244850"/>
          <p14:tracePt t="10223" x="6997700" y="3263900"/>
          <p14:tracePt t="10230" x="6959600" y="3276600"/>
          <p14:tracePt t="10237" x="6927850" y="3289300"/>
          <p14:tracePt t="10244" x="6896100" y="3302000"/>
          <p14:tracePt t="10251" x="6870700" y="3321050"/>
          <p14:tracePt t="10258" x="6838950" y="3333750"/>
          <p14:tracePt t="10265" x="6813550" y="3352800"/>
          <p14:tracePt t="10271" x="6794500" y="3365500"/>
          <p14:tracePt t="10278" x="6769100" y="3384550"/>
          <p14:tracePt t="10285" x="6743700" y="3403600"/>
          <p14:tracePt t="10292" x="6724650" y="3422650"/>
          <p14:tracePt t="10299" x="6711950" y="3435350"/>
          <p14:tracePt t="10306" x="6680200" y="3460750"/>
          <p14:tracePt t="10313" x="6667500" y="3479800"/>
          <p14:tracePt t="10320" x="6642100" y="3505200"/>
          <p14:tracePt t="10327" x="6623050" y="3524250"/>
          <p14:tracePt t="10334" x="6610350" y="3549650"/>
          <p14:tracePt t="10341" x="6597650" y="3568700"/>
          <p14:tracePt t="10348" x="6584950" y="3594100"/>
          <p14:tracePt t="10355" x="6578600" y="3619500"/>
          <p14:tracePt t="10362" x="6572250" y="3638550"/>
          <p14:tracePt t="10369" x="6565900" y="3663950"/>
          <p14:tracePt t="10376" x="6565900" y="3683000"/>
          <p14:tracePt t="10383" x="6565900" y="3708400"/>
          <p14:tracePt t="10390" x="6565900" y="3733800"/>
          <p14:tracePt t="10397" x="6565900" y="3765550"/>
          <p14:tracePt t="10403" x="6565900" y="3797300"/>
          <p14:tracePt t="10410" x="6572250" y="3816350"/>
          <p14:tracePt t="10417" x="6584950" y="3841750"/>
          <p14:tracePt t="10424" x="6591300" y="3867150"/>
          <p14:tracePt t="10431" x="6610350" y="3892550"/>
          <p14:tracePt t="10438" x="6623050" y="3917950"/>
          <p14:tracePt t="10445" x="6654800" y="3943350"/>
          <p14:tracePt t="10452" x="6673850" y="3962400"/>
          <p14:tracePt t="10459" x="6699250" y="3987800"/>
          <p14:tracePt t="10466" x="6731000" y="4006850"/>
          <p14:tracePt t="10473" x="6769100" y="4032250"/>
          <p14:tracePt t="10480" x="6800850" y="4051300"/>
          <p14:tracePt t="10487" x="6838950" y="4064000"/>
          <p14:tracePt t="10494" x="6877050" y="4083050"/>
          <p14:tracePt t="10501" x="6921500" y="4095750"/>
          <p14:tracePt t="10508" x="6985000" y="4108450"/>
          <p14:tracePt t="10515" x="7048500" y="4121150"/>
          <p14:tracePt t="10522" x="7105650" y="4140200"/>
          <p14:tracePt t="10528" x="7169150" y="4146550"/>
          <p14:tracePt t="10535" x="7232650" y="4152900"/>
          <p14:tracePt t="10542" x="7302500" y="4152900"/>
          <p14:tracePt t="10549" x="7385050" y="4152900"/>
          <p14:tracePt t="10556" x="7454900" y="4152900"/>
          <p14:tracePt t="10563" x="7518400" y="4152900"/>
          <p14:tracePt t="10570" x="7594600" y="4152900"/>
          <p14:tracePt t="10577" x="7658100" y="4159250"/>
          <p14:tracePt t="10584" x="7727950" y="4159250"/>
          <p14:tracePt t="10591" x="7797800" y="4159250"/>
          <p14:tracePt t="10598" x="7861300" y="4159250"/>
          <p14:tracePt t="10605" x="7918450" y="4159250"/>
          <p14:tracePt t="10612" x="7994650" y="4159250"/>
          <p14:tracePt t="10619" x="8070850" y="4146550"/>
          <p14:tracePt t="10626" x="8128000" y="4140200"/>
          <p14:tracePt t="10633" x="8197850" y="4127500"/>
          <p14:tracePt t="10640" x="8261350" y="4127500"/>
          <p14:tracePt t="10647" x="8343900" y="4114800"/>
          <p14:tracePt t="10653" x="8413750" y="4102100"/>
          <p14:tracePt t="10660" x="8489950" y="4089400"/>
          <p14:tracePt t="10667" x="8566150" y="4076700"/>
          <p14:tracePt t="10674" x="8636000" y="4057650"/>
          <p14:tracePt t="10681" x="8699500" y="4038600"/>
          <p14:tracePt t="10688" x="8775700" y="4025900"/>
          <p14:tracePt t="10695" x="8832850" y="4006850"/>
          <p14:tracePt t="10702" x="8909050" y="3981450"/>
          <p14:tracePt t="10709" x="8972550" y="3962400"/>
          <p14:tracePt t="10716" x="9036050" y="3937000"/>
          <p14:tracePt t="10723" x="9093200" y="3924300"/>
          <p14:tracePt t="10730" x="9150350" y="3898900"/>
          <p14:tracePt t="10737" x="9201150" y="3886200"/>
          <p14:tracePt t="10744" x="9258300" y="3860800"/>
          <p14:tracePt t="10751" x="9296400" y="3848100"/>
          <p14:tracePt t="10758" x="9347200" y="3829050"/>
          <p14:tracePt t="10765" x="9391650" y="3816350"/>
          <p14:tracePt t="10772" x="9429750" y="3797300"/>
          <p14:tracePt t="10778" x="9461500" y="3784600"/>
          <p14:tracePt t="10785" x="9486900" y="3771900"/>
          <p14:tracePt t="10792" x="9505950" y="3765550"/>
          <p14:tracePt t="10799" x="9525000" y="3752850"/>
          <p14:tracePt t="10806" x="9531350" y="3746500"/>
          <p14:tracePt t="10813" x="9537700" y="3746500"/>
          <p14:tracePt t="10820" x="9550400" y="3740150"/>
          <p14:tracePt t="10827" x="9556750" y="3740150"/>
          <p14:tracePt t="10834" x="9563100" y="3733800"/>
          <p14:tracePt t="10841" x="9569450" y="3727450"/>
          <p14:tracePt t="10848" x="9582150" y="3721100"/>
          <p14:tracePt t="10855" x="9594850" y="3721100"/>
          <p14:tracePt t="10862" x="9607550" y="3714750"/>
          <p14:tracePt t="10869" x="9626600" y="3708400"/>
          <p14:tracePt t="10876" x="9639300" y="3702050"/>
          <p14:tracePt t="10883" x="9658350" y="3689350"/>
          <p14:tracePt t="10890" x="9671050" y="3676650"/>
          <p14:tracePt t="10897" x="9683750" y="3663950"/>
          <p14:tracePt t="10903" x="9696450" y="3657600"/>
          <p14:tracePt t="10910" x="9702800" y="3638550"/>
          <p14:tracePt t="10917" x="9709150" y="3613150"/>
          <p14:tracePt t="10924" x="9709150" y="3594100"/>
          <p14:tracePt t="10931" x="9702800" y="3562350"/>
          <p14:tracePt t="10938" x="9690100" y="3530600"/>
          <p14:tracePt t="10945" x="9671050" y="3505200"/>
          <p14:tracePt t="10952" x="9664700" y="3473450"/>
          <p14:tracePt t="10959" x="9652000" y="3454400"/>
          <p14:tracePt t="10966" x="9639300" y="3429000"/>
          <p14:tracePt t="10973" x="9632950" y="3403600"/>
          <p14:tracePt t="10980" x="9620250" y="3390900"/>
          <p14:tracePt t="10987" x="9613900" y="3365500"/>
          <p14:tracePt t="10994" x="9594850" y="3346450"/>
          <p14:tracePt t="11001" x="9575800" y="3327400"/>
          <p14:tracePt t="11008" x="9537700" y="3302000"/>
          <p14:tracePt t="11015" x="9499600" y="3276600"/>
          <p14:tracePt t="11022" x="9448800" y="3251200"/>
          <p14:tracePt t="11028" x="9385300" y="3219450"/>
          <p14:tracePt t="11035" x="9309100" y="3187700"/>
          <p14:tracePt t="11042" x="9226550" y="3162300"/>
          <p14:tracePt t="11049" x="9144000" y="3136900"/>
          <p14:tracePt t="11056" x="9055100" y="3111500"/>
          <p14:tracePt t="11063" x="8985250" y="3098800"/>
          <p14:tracePt t="11070" x="8896350" y="3079750"/>
          <p14:tracePt t="11077" x="8820150" y="3073400"/>
          <p14:tracePt t="11084" x="8756650" y="3060700"/>
          <p14:tracePt t="11091" x="8680450" y="3054350"/>
          <p14:tracePt t="11098" x="8604250" y="3054350"/>
          <p14:tracePt t="11105" x="8521700" y="3048000"/>
          <p14:tracePt t="11112" x="8445500" y="3048000"/>
          <p14:tracePt t="11119" x="8350250" y="3048000"/>
          <p14:tracePt t="11126" x="8274050" y="3048000"/>
          <p14:tracePt t="11133" x="8159750" y="3041650"/>
          <p14:tracePt t="11140" x="8051800" y="3041650"/>
          <p14:tracePt t="11147" x="7931150" y="3041650"/>
          <p14:tracePt t="11153" x="7823200" y="3041650"/>
          <p14:tracePt t="11160" x="7715250" y="3054350"/>
          <p14:tracePt t="11167" x="7620000" y="3067050"/>
          <p14:tracePt t="11174" x="7531100" y="3086100"/>
          <p14:tracePt t="11181" x="7429500" y="3111500"/>
          <p14:tracePt t="11188" x="7346950" y="3136900"/>
          <p14:tracePt t="11195" x="7245350" y="3168650"/>
          <p14:tracePt t="11202" x="7169150" y="3200400"/>
          <p14:tracePt t="11209" x="7073900" y="3244850"/>
          <p14:tracePt t="11216" x="6991350" y="3289300"/>
          <p14:tracePt t="11223" x="6896100" y="3340100"/>
          <p14:tracePt t="11230" x="6819900" y="3384550"/>
          <p14:tracePt t="11237" x="6756400" y="3422650"/>
          <p14:tracePt t="11244" x="6699250" y="3454400"/>
          <p14:tracePt t="11251" x="6661150" y="3492500"/>
          <p14:tracePt t="11258" x="6623050" y="3524250"/>
          <p14:tracePt t="11265" x="6597650" y="3556000"/>
          <p14:tracePt t="11271" x="6584950" y="3587750"/>
          <p14:tracePt t="11278" x="6572250" y="3619500"/>
          <p14:tracePt t="11285" x="6565900" y="3657600"/>
          <p14:tracePt t="11292" x="6553200" y="3695700"/>
          <p14:tracePt t="11299" x="6553200" y="3733800"/>
          <p14:tracePt t="11306" x="6553200" y="3771900"/>
          <p14:tracePt t="11313" x="6553200" y="3810000"/>
          <p14:tracePt t="11320" x="6559550" y="3848100"/>
          <p14:tracePt t="11327" x="6578600" y="3886200"/>
          <p14:tracePt t="11334" x="6597650" y="3937000"/>
          <p14:tracePt t="11341" x="6629400" y="3981450"/>
          <p14:tracePt t="11348" x="6667500" y="4019550"/>
          <p14:tracePt t="11355" x="6705600" y="4064000"/>
          <p14:tracePt t="11362" x="6756400" y="4102100"/>
          <p14:tracePt t="11369" x="6807200" y="4133850"/>
          <p14:tracePt t="11376" x="6858000" y="4152900"/>
          <p14:tracePt t="11383" x="6921500" y="4171950"/>
          <p14:tracePt t="11390" x="6985000" y="4191000"/>
          <p14:tracePt t="11397" x="7067550" y="4203700"/>
          <p14:tracePt t="11403" x="7150100" y="4216400"/>
          <p14:tracePt t="11410" x="7226300" y="4229100"/>
          <p14:tracePt t="11417" x="7315200" y="4241800"/>
          <p14:tracePt t="11424" x="7404100" y="4241800"/>
          <p14:tracePt t="11431" x="7493000" y="4248150"/>
          <p14:tracePt t="11438" x="7607300" y="4248150"/>
          <p14:tracePt t="11445" x="7696200" y="4248150"/>
          <p14:tracePt t="11452" x="7797800" y="4248150"/>
          <p14:tracePt t="11459" x="7905750" y="4248150"/>
          <p14:tracePt t="11466" x="7994650" y="4241800"/>
          <p14:tracePt t="11473" x="8096250" y="4229100"/>
          <p14:tracePt t="11480" x="8166100" y="4222750"/>
          <p14:tracePt t="11487" x="8261350" y="4210050"/>
          <p14:tracePt t="11494" x="8337550" y="4197350"/>
          <p14:tracePt t="11501" x="8388350" y="4191000"/>
          <p14:tracePt t="11508" x="8470900" y="4184650"/>
          <p14:tracePt t="11515" x="8521700" y="4171950"/>
          <p14:tracePt t="11522" x="8591550" y="4165600"/>
          <p14:tracePt t="11528" x="8642350" y="4159250"/>
          <p14:tracePt t="11535" x="8699500" y="4152900"/>
          <p14:tracePt t="11542" x="8737600" y="4146550"/>
          <p14:tracePt t="11549" x="8769350" y="4146550"/>
          <p14:tracePt t="11556" x="8807450" y="4133850"/>
          <p14:tracePt t="11563" x="8839200" y="4133850"/>
          <p14:tracePt t="11570" x="8864600" y="4127500"/>
          <p14:tracePt t="11577" x="8890000" y="4121150"/>
          <p14:tracePt t="11584" x="8915400" y="4114800"/>
          <p14:tracePt t="11591" x="8947150" y="4108450"/>
          <p14:tracePt t="11598" x="8972550" y="4102100"/>
          <p14:tracePt t="11605" x="8997950" y="4095750"/>
          <p14:tracePt t="11612" x="9042400" y="4083050"/>
          <p14:tracePt t="11619" x="9086850" y="4076700"/>
          <p14:tracePt t="11626" x="9124950" y="4070350"/>
          <p14:tracePt t="11633" x="9175750" y="4064000"/>
          <p14:tracePt t="11640" x="9226550" y="4057650"/>
          <p14:tracePt t="11647" x="9283700" y="4051300"/>
          <p14:tracePt t="11653" x="9328150" y="4044950"/>
          <p14:tracePt t="11660" x="9372600" y="4038600"/>
          <p14:tracePt t="11667" x="9423400" y="4032250"/>
          <p14:tracePt t="11674" x="9474200" y="4025900"/>
          <p14:tracePt t="11681" x="9518650" y="4019550"/>
          <p14:tracePt t="11688" x="9556750" y="4013200"/>
          <p14:tracePt t="11695" x="9594850" y="4006850"/>
          <p14:tracePt t="11702" x="9632950" y="4000500"/>
          <p14:tracePt t="11709" x="9664700" y="3994150"/>
          <p14:tracePt t="11716" x="9702800" y="3981450"/>
          <p14:tracePt t="11723" x="9747250" y="3975100"/>
          <p14:tracePt t="11730" x="9791700" y="3962400"/>
          <p14:tracePt t="11737" x="9836150" y="3949700"/>
          <p14:tracePt t="11744" x="9893300" y="3937000"/>
          <p14:tracePt t="11751" x="9925050" y="3930650"/>
          <p14:tracePt t="11758" x="9963150" y="3917950"/>
          <p14:tracePt t="11765" x="9994900" y="3905250"/>
          <p14:tracePt t="11771" x="10026650" y="3892550"/>
          <p14:tracePt t="11778" x="10052050" y="3879850"/>
          <p14:tracePt t="11785" x="10071100" y="3867150"/>
          <p14:tracePt t="11792" x="10090150" y="3854450"/>
          <p14:tracePt t="11799" x="10109200" y="3835400"/>
          <p14:tracePt t="11806" x="10115550" y="3829050"/>
          <p14:tracePt t="11813" x="10128250" y="3810000"/>
          <p14:tracePt t="11820" x="10134600" y="3797300"/>
          <p14:tracePt t="11827" x="10140950" y="3784600"/>
          <p14:tracePt t="11834" x="10153650" y="3771900"/>
          <p14:tracePt t="11841" x="10153650" y="3752850"/>
          <p14:tracePt t="11848" x="10160000" y="3727450"/>
          <p14:tracePt t="11855" x="10160000" y="3708400"/>
          <p14:tracePt t="11862" x="10153650" y="3683000"/>
          <p14:tracePt t="11869" x="10128250" y="3644900"/>
          <p14:tracePt t="11876" x="10090150" y="3606800"/>
          <p14:tracePt t="11883" x="10026650" y="3556000"/>
          <p14:tracePt t="11890" x="9950450" y="3498850"/>
          <p14:tracePt t="11897" x="9867900" y="3454400"/>
          <p14:tracePt t="11903" x="9785350" y="3403600"/>
          <p14:tracePt t="11910" x="9664700" y="3352800"/>
          <p14:tracePt t="11917" x="9531350" y="3302000"/>
          <p14:tracePt t="11924" x="9404350" y="3257550"/>
          <p14:tracePt t="11931" x="9264650" y="3232150"/>
          <p14:tracePt t="11938" x="9112250" y="3200400"/>
          <p14:tracePt t="11945" x="8991600" y="3187700"/>
          <p14:tracePt t="11952" x="8864600" y="3187700"/>
          <p14:tracePt t="11959" x="8718550" y="3187700"/>
          <p14:tracePt t="11966" x="8597900" y="3187700"/>
          <p14:tracePt t="11973" x="8458200" y="3200400"/>
          <p14:tracePt t="11980" x="8293100" y="3219450"/>
          <p14:tracePt t="11987" x="8159750" y="3244850"/>
          <p14:tracePt t="11994" x="8001000" y="3282950"/>
          <p14:tracePt t="12001" x="7861300" y="3321050"/>
          <p14:tracePt t="12008" x="7740650" y="3359150"/>
          <p14:tracePt t="12015" x="7607300" y="3409950"/>
          <p14:tracePt t="12022" x="7499350" y="3454400"/>
          <p14:tracePt t="12028" x="7410450" y="3511550"/>
          <p14:tracePt t="12035" x="7327900" y="3562350"/>
          <p14:tracePt t="12042" x="7251700" y="3619500"/>
          <p14:tracePt t="12049" x="7194550" y="3670300"/>
          <p14:tracePt t="12056" x="7150100" y="3708400"/>
          <p14:tracePt t="12063" x="7118350" y="3746500"/>
          <p14:tracePt t="12070" x="7086600" y="3784600"/>
          <p14:tracePt t="12077" x="7067550" y="3822700"/>
          <p14:tracePt t="12084" x="7054850" y="3854450"/>
          <p14:tracePt t="12091" x="7054850" y="3879850"/>
          <p14:tracePt t="12098" x="7054850" y="3911600"/>
          <p14:tracePt t="12105" x="7054850" y="3943350"/>
          <p14:tracePt t="12112" x="7054850" y="3968750"/>
          <p14:tracePt t="12119" x="7073900" y="3994150"/>
          <p14:tracePt t="12126" x="7086600" y="4019550"/>
          <p14:tracePt t="12133" x="7112000" y="4032250"/>
          <p14:tracePt t="12140" x="7124700" y="4051300"/>
          <p14:tracePt t="12147" x="7150100" y="4070350"/>
          <p14:tracePt t="12153" x="7181850" y="4083050"/>
          <p14:tracePt t="12160" x="7207250" y="4095750"/>
          <p14:tracePt t="12167" x="7232650" y="4108450"/>
          <p14:tracePt t="12174" x="7258050" y="4114800"/>
          <p14:tracePt t="12181" x="7289800" y="4121150"/>
          <p14:tracePt t="12188" x="7315200" y="4133850"/>
          <p14:tracePt t="12195" x="7346950" y="4140200"/>
          <p14:tracePt t="12202" x="7372350" y="4146550"/>
          <p14:tracePt t="12209" x="7397750" y="4152900"/>
          <p14:tracePt t="12216" x="7416800" y="4152900"/>
          <p14:tracePt t="12223" x="7442200" y="4165600"/>
          <p14:tracePt t="12230" x="7467600" y="4165600"/>
          <p14:tracePt t="12237" x="7499350" y="4165600"/>
          <p14:tracePt t="12244" x="7531100" y="4171950"/>
          <p14:tracePt t="12251" x="7550150" y="4171950"/>
          <p14:tracePt t="12258" x="7562850" y="4171950"/>
          <p14:tracePt t="12265" x="7575550" y="4171950"/>
          <p14:tracePt t="12271" x="7581900" y="4171950"/>
          <p14:tracePt t="12278" x="7588250" y="417195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Debugging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609600"/>
          </a:xfrm>
        </p:spPr>
        <p:txBody>
          <a:bodyPr/>
          <a:lstStyle/>
          <a:p>
            <a:r>
              <a:rPr lang="ko-KR" altLang="en-US" sz="1800" b="1" dirty="0"/>
              <a:t>디버깅 실행 후</a:t>
            </a:r>
            <a:endParaRPr lang="en-US" altLang="ko-KR" sz="18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 err="1">
                <a:solidFill>
                  <a:schemeClr val="bg2"/>
                </a:solidFill>
              </a:rPr>
              <a:t>조사식</a:t>
            </a:r>
            <a:r>
              <a:rPr lang="en-US" altLang="ko-KR" sz="1600" b="1" dirty="0">
                <a:solidFill>
                  <a:schemeClr val="bg2"/>
                </a:solidFill>
              </a:rPr>
              <a:t>: </a:t>
            </a:r>
            <a:r>
              <a:rPr lang="ko-KR" altLang="en-US" sz="1600" b="1" dirty="0">
                <a:solidFill>
                  <a:schemeClr val="bg2"/>
                </a:solidFill>
              </a:rPr>
              <a:t>디버그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창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 err="1">
                <a:solidFill>
                  <a:schemeClr val="bg2"/>
                </a:solidFill>
              </a:rPr>
              <a:t>조사식</a:t>
            </a:r>
            <a:r>
              <a:rPr lang="ko-KR" altLang="en-US" sz="1600" b="1" dirty="0">
                <a:solidFill>
                  <a:schemeClr val="bg2"/>
                </a:solidFill>
              </a:rPr>
              <a:t> 또는 자동 선택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>
                <a:solidFill>
                  <a:schemeClr val="bg2"/>
                </a:solidFill>
              </a:rPr>
              <a:t>레지스터</a:t>
            </a:r>
            <a:r>
              <a:rPr lang="en-US" altLang="ko-KR" sz="1600" b="1" dirty="0">
                <a:solidFill>
                  <a:schemeClr val="bg2"/>
                </a:solidFill>
              </a:rPr>
              <a:t>: </a:t>
            </a:r>
            <a:r>
              <a:rPr lang="ko-KR" altLang="en-US" sz="1600" b="1" dirty="0">
                <a:solidFill>
                  <a:schemeClr val="bg2"/>
                </a:solidFill>
              </a:rPr>
              <a:t>디버그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창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레지스터 선택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호출 스택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디버그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창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호출 스택</a:t>
            </a:r>
            <a:endParaRPr lang="en-US" altLang="ko-KR" sz="1600" b="1" dirty="0"/>
          </a:p>
          <a:p>
            <a:r>
              <a:rPr lang="en-US" altLang="ko-KR" sz="1600" b="1" dirty="0"/>
              <a:t>     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12E112-6CA3-4CF6-AF36-174C7A27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355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EDA3410-8BFE-43DF-8DF1-AD8D00D2C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" y="2971213"/>
            <a:ext cx="5673726" cy="3210509"/>
          </a:xfrm>
          <a:prstGeom prst="rect">
            <a:avLst/>
          </a:prstGeom>
        </p:spPr>
      </p:pic>
      <p:pic>
        <p:nvPicPr>
          <p:cNvPr id="10" name="그림 9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4BB6D625-E53B-4C4E-BC7D-3098D476C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39" y="2362005"/>
            <a:ext cx="5332411" cy="390250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9B2CD86-8378-44F6-AD8A-376A714A2333}"/>
              </a:ext>
            </a:extLst>
          </p:cNvPr>
          <p:cNvSpPr/>
          <p:nvPr/>
        </p:nvSpPr>
        <p:spPr>
          <a:xfrm>
            <a:off x="5257800" y="3817958"/>
            <a:ext cx="752475" cy="495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98003-E3D6-408B-9F93-EFFCA5A7580B}"/>
              </a:ext>
            </a:extLst>
          </p:cNvPr>
          <p:cNvSpPr/>
          <p:nvPr/>
        </p:nvSpPr>
        <p:spPr>
          <a:xfrm>
            <a:off x="8677275" y="5284947"/>
            <a:ext cx="2681548" cy="896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0C76EDF-2057-4EF1-9C0A-9E71CDBF9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0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9"/>
    </mc:Choice>
    <mc:Fallback>
      <p:transition spd="slow" advTm="11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9" x="7581900" y="4171950"/>
          <p14:tracePt t="817" x="7575550" y="4171950"/>
          <p14:tracePt t="860" x="7569200" y="4171950"/>
          <p14:tracePt t="870" x="7562850" y="4171950"/>
          <p14:tracePt t="874" x="7556500" y="4171950"/>
          <p14:tracePt t="877" x="7550150" y="4171950"/>
          <p14:tracePt t="882" x="7537450" y="4171950"/>
          <p14:tracePt t="889" x="7512050" y="4171950"/>
          <p14:tracePt t="896" x="7480300" y="4159250"/>
          <p14:tracePt t="903" x="7442200" y="4159250"/>
          <p14:tracePt t="909" x="7404100" y="4152900"/>
          <p14:tracePt t="916" x="7359650" y="4146550"/>
          <p14:tracePt t="923" x="7308850" y="4140200"/>
          <p14:tracePt t="930" x="7258050" y="4133850"/>
          <p14:tracePt t="937" x="7200900" y="4127500"/>
          <p14:tracePt t="944" x="7137400" y="4114800"/>
          <p14:tracePt t="951" x="7054850" y="4108450"/>
          <p14:tracePt t="958" x="6953250" y="4095750"/>
          <p14:tracePt t="965" x="6851650" y="4076700"/>
          <p14:tracePt t="972" x="6756400" y="4051300"/>
          <p14:tracePt t="979" x="6623050" y="4019550"/>
          <p14:tracePt t="986" x="6521450" y="4000500"/>
          <p14:tracePt t="993" x="6394450" y="3975100"/>
          <p14:tracePt t="1000" x="6292850" y="3956050"/>
          <p14:tracePt t="1007" x="6165850" y="3930650"/>
          <p14:tracePt t="1014" x="6045200" y="3911600"/>
          <p14:tracePt t="1021" x="5918200" y="3886200"/>
          <p14:tracePt t="1028" x="5803900" y="3873500"/>
          <p14:tracePt t="1035" x="5683250" y="3848100"/>
          <p14:tracePt t="1041" x="5581650" y="3841750"/>
          <p14:tracePt t="1048" x="5480050" y="3835400"/>
          <p14:tracePt t="1055" x="5384800" y="3829050"/>
          <p14:tracePt t="1062" x="5314950" y="3829050"/>
          <p14:tracePt t="1069" x="5264150" y="3829050"/>
          <p14:tracePt t="1076" x="5238750" y="3829050"/>
          <p14:tracePt t="1083" x="5219700" y="3841750"/>
          <p14:tracePt t="1090" x="5219700" y="3860800"/>
          <p14:tracePt t="1097" x="5219700" y="3879850"/>
          <p14:tracePt t="1615" x="5213350" y="3879850"/>
          <p14:tracePt t="1655" x="5207000" y="3879850"/>
          <p14:tracePt t="1676" x="5200650" y="3879850"/>
          <p14:tracePt t="1693" x="5194300" y="3879850"/>
          <p14:tracePt t="1717" x="5187950" y="3879850"/>
          <p14:tracePt t="1740" x="5181600" y="3879850"/>
          <p14:tracePt t="1787" x="5181600" y="3886200"/>
          <p14:tracePt t="1802" x="5181600" y="3892550"/>
          <p14:tracePt t="1810" x="5175250" y="3892550"/>
          <p14:tracePt t="1825" x="5175250" y="3898900"/>
          <p14:tracePt t="1828" x="5175250" y="3905250"/>
          <p14:tracePt t="1833" x="5168900" y="3905250"/>
          <p14:tracePt t="1840" x="5168900" y="3911600"/>
          <p14:tracePt t="1847" x="5168900" y="3917950"/>
          <p14:tracePt t="1854" x="5162550" y="3917950"/>
          <p14:tracePt t="1861" x="5162550" y="3924300"/>
          <p14:tracePt t="1868" x="5162550" y="3930650"/>
          <p14:tracePt t="1875" x="5162550" y="3937000"/>
          <p14:tracePt t="1882" x="5162550" y="3943350"/>
          <p14:tracePt t="1889" x="5162550" y="3949700"/>
          <p14:tracePt t="1896" x="5162550" y="3956050"/>
          <p14:tracePt t="1912" x="5162550" y="3962400"/>
          <p14:tracePt t="1926" x="5162550" y="3968750"/>
          <p14:tracePt t="1940" x="5162550" y="3975100"/>
          <p14:tracePt t="1945" x="5162550" y="3981450"/>
          <p14:tracePt t="1946" x="5156200" y="3981450"/>
          <p14:tracePt t="1953" x="5156200" y="3987800"/>
          <p14:tracePt t="1958" x="5149850" y="3987800"/>
          <p14:tracePt t="1965" x="5143500" y="3994150"/>
          <p14:tracePt t="1972" x="5137150" y="4000500"/>
          <p14:tracePt t="1979" x="5130800" y="4013200"/>
          <p14:tracePt t="1986" x="5130800" y="4019550"/>
          <p14:tracePt t="1993" x="5118100" y="4025900"/>
          <p14:tracePt t="2000" x="5118100" y="4038600"/>
          <p14:tracePt t="2007" x="5111750" y="4044950"/>
          <p14:tracePt t="2014" x="5105400" y="4057650"/>
          <p14:tracePt t="2021" x="5105400" y="4064000"/>
          <p14:tracePt t="2028" x="5092700" y="4076700"/>
          <p14:tracePt t="2035" x="5092700" y="4083050"/>
          <p14:tracePt t="2041" x="5086350" y="4089400"/>
          <p14:tracePt t="2048" x="5086350" y="4095750"/>
          <p14:tracePt t="2055" x="5086350" y="4102100"/>
          <p14:tracePt t="2062" x="5086350" y="4108450"/>
          <p14:tracePt t="2069" x="5080000" y="4114800"/>
          <p14:tracePt t="2083" x="5080000" y="4121150"/>
          <p14:tracePt t="2091" x="5080000" y="4127500"/>
          <p14:tracePt t="2100" x="5080000" y="4133850"/>
          <p14:tracePt t="2104" x="5073650" y="4140200"/>
          <p14:tracePt t="2118" x="5067300" y="4146550"/>
          <p14:tracePt t="2125" x="5067300" y="4152900"/>
          <p14:tracePt t="2132" x="5067300" y="4165600"/>
          <p14:tracePt t="2139" x="5067300" y="4171950"/>
          <p14:tracePt t="2153" x="5067300" y="4178300"/>
          <p14:tracePt t="2160" x="5067300" y="4191000"/>
          <p14:tracePt t="2166" x="5060950" y="4191000"/>
          <p14:tracePt t="2173" x="5060950" y="4197350"/>
          <p14:tracePt t="2180" x="5060950" y="4203700"/>
          <p14:tracePt t="2187" x="5060950" y="4210050"/>
          <p14:tracePt t="2194" x="5054600" y="4216400"/>
          <p14:tracePt t="2201" x="5054600" y="4222750"/>
          <p14:tracePt t="2434" x="5054600" y="4229100"/>
          <p14:tracePt t="2443" x="5054600" y="4235450"/>
          <p14:tracePt t="2455" x="5054600" y="4241800"/>
          <p14:tracePt t="2470" x="5054600" y="4248150"/>
          <p14:tracePt t="2493" x="5054600" y="4254500"/>
          <p14:tracePt t="2778" x="5054600" y="4260850"/>
          <p14:tracePt t="2789" x="5060950" y="4260850"/>
          <p14:tracePt t="2792" x="5067300" y="4260850"/>
          <p14:tracePt t="2793" x="5067300" y="4267200"/>
          <p14:tracePt t="2798" x="5080000" y="4267200"/>
          <p14:tracePt t="2805" x="5099050" y="4273550"/>
          <p14:tracePt t="2812" x="5111750" y="4273550"/>
          <p14:tracePt t="2819" x="5130800" y="4279900"/>
          <p14:tracePt t="2826" x="5137150" y="4279900"/>
          <p14:tracePt t="2833" x="5143500" y="4279900"/>
          <p14:tracePt t="2851" x="5149850" y="4279900"/>
          <p14:tracePt t="2936" x="5156200" y="4279900"/>
          <p14:tracePt t="2939" x="5156200" y="4273550"/>
          <p14:tracePt t="2941" x="5156200" y="4267200"/>
          <p14:tracePt t="2946" x="5156200" y="4260850"/>
          <p14:tracePt t="2951" x="5162550" y="4254500"/>
          <p14:tracePt t="2958" x="5162550" y="4248150"/>
          <p14:tracePt t="2965" x="5168900" y="4241800"/>
          <p14:tracePt t="2972" x="5175250" y="4235450"/>
          <p14:tracePt t="2979" x="5175250" y="4229100"/>
          <p14:tracePt t="2986" x="5175250" y="4216400"/>
          <p14:tracePt t="3000" x="5175250" y="4210050"/>
          <p14:tracePt t="3008" x="5175250" y="4203700"/>
          <p14:tracePt t="3019" x="5175250" y="4197350"/>
          <p14:tracePt t="3029" x="5168900" y="4197350"/>
          <p14:tracePt t="3032" x="5168900" y="4191000"/>
          <p14:tracePt t="3046" x="5168900" y="4184650"/>
          <p14:tracePt t="3050" x="5162550" y="4184650"/>
          <p14:tracePt t="3063" x="5162550" y="4178300"/>
          <p14:tracePt t="3064" x="5156200" y="4178300"/>
          <p14:tracePt t="3072" x="5149850" y="4178300"/>
          <p14:tracePt t="3076" x="5143500" y="4178300"/>
          <p14:tracePt t="3083" x="5137150" y="4171950"/>
          <p14:tracePt t="3090" x="5130800" y="4171950"/>
          <p14:tracePt t="3097" x="5124450" y="4159250"/>
          <p14:tracePt t="3104" x="5111750" y="4159250"/>
          <p14:tracePt t="3111" x="5105400" y="4159250"/>
          <p14:tracePt t="3118" x="5092700" y="4152900"/>
          <p14:tracePt t="3125" x="5086350" y="4152900"/>
          <p14:tracePt t="3132" x="5080000" y="4146550"/>
          <p14:tracePt t="3139" x="5060950" y="4140200"/>
          <p14:tracePt t="3146" x="5054600" y="4127500"/>
          <p14:tracePt t="3153" x="5035550" y="4121150"/>
          <p14:tracePt t="3160" x="5003800" y="4108450"/>
          <p14:tracePt t="3166" x="4972050" y="4095750"/>
          <p14:tracePt t="3173" x="4927600" y="4083050"/>
          <p14:tracePt t="3180" x="4876800" y="4057650"/>
          <p14:tracePt t="3187" x="4826000" y="4038600"/>
          <p14:tracePt t="3194" x="4762500" y="4006850"/>
          <p14:tracePt t="3201" x="4686300" y="3975100"/>
          <p14:tracePt t="3208" x="4603750" y="3943350"/>
          <p14:tracePt t="3215" x="4521200" y="3911600"/>
          <p14:tracePt t="3222" x="4451350" y="3886200"/>
          <p14:tracePt t="3229" x="4349750" y="3854450"/>
          <p14:tracePt t="3236" x="4267200" y="3822700"/>
          <p14:tracePt t="3243" x="4178300" y="3803650"/>
          <p14:tracePt t="3250" x="4089400" y="3778250"/>
          <p14:tracePt t="3257" x="3975100" y="3746500"/>
          <p14:tracePt t="3264" x="3873500" y="3721100"/>
          <p14:tracePt t="3271" x="3778250" y="3695700"/>
          <p14:tracePt t="3278" x="3683000" y="3683000"/>
          <p14:tracePt t="3285" x="3587750" y="3663950"/>
          <p14:tracePt t="3291" x="3498850" y="3644900"/>
          <p14:tracePt t="3298" x="3384550" y="3625850"/>
          <p14:tracePt t="3305" x="3282950" y="3613150"/>
          <p14:tracePt t="3312" x="3168650" y="3594100"/>
          <p14:tracePt t="3319" x="3035300" y="3575050"/>
          <p14:tracePt t="3326" x="2914650" y="3562350"/>
          <p14:tracePt t="3333" x="2794000" y="3549650"/>
          <p14:tracePt t="3340" x="2660650" y="3530600"/>
          <p14:tracePt t="3347" x="2559050" y="3517900"/>
          <p14:tracePt t="3354" x="2463800" y="3511550"/>
          <p14:tracePt t="3361" x="2393950" y="3511550"/>
          <p14:tracePt t="3368" x="2343150" y="3511550"/>
          <p14:tracePt t="3375" x="2298700" y="3511550"/>
          <p14:tracePt t="3382" x="2273300" y="3511550"/>
          <p14:tracePt t="3389" x="2260600" y="3511550"/>
          <p14:tracePt t="3396" x="2247900" y="3505200"/>
          <p14:tracePt t="3403" x="2228850" y="3505200"/>
          <p14:tracePt t="3410" x="2216150" y="3498850"/>
          <p14:tracePt t="3416" x="2203450" y="3492500"/>
          <p14:tracePt t="3423" x="2178050" y="3479800"/>
          <p14:tracePt t="3430" x="2152650" y="3467100"/>
          <p14:tracePt t="3437" x="2120900" y="3454400"/>
          <p14:tracePt t="3444" x="2076450" y="3441700"/>
          <p14:tracePt t="3451" x="2044700" y="3429000"/>
          <p14:tracePt t="3458" x="2012950" y="3422650"/>
          <p14:tracePt t="3465" x="1987550" y="3416300"/>
          <p14:tracePt t="3472" x="1968500" y="3409950"/>
          <p14:tracePt t="3479" x="1949450" y="3409950"/>
          <p14:tracePt t="3486" x="1936750" y="3397250"/>
          <p14:tracePt t="3493" x="1930400" y="3397250"/>
          <p14:tracePt t="3500" x="1917700" y="3397250"/>
          <p14:tracePt t="3507" x="1911350" y="3390900"/>
          <p14:tracePt t="3514" x="1905000" y="3390900"/>
          <p14:tracePt t="3521" x="1892300" y="3390900"/>
          <p14:tracePt t="3528" x="1873250" y="3384550"/>
          <p14:tracePt t="3535" x="1854200" y="3384550"/>
          <p14:tracePt t="3541" x="1828800" y="3378200"/>
          <p14:tracePt t="3548" x="1803400" y="3378200"/>
          <p14:tracePt t="3555" x="1784350" y="3371850"/>
          <p14:tracePt t="3562" x="1771650" y="3365500"/>
          <p14:tracePt t="3594" x="1771650" y="3359150"/>
          <p14:tracePt t="3600" x="1778000" y="3359150"/>
          <p14:tracePt t="3611" x="1784350" y="3352800"/>
          <p14:tracePt t="3615" x="1790700" y="3352800"/>
          <p14:tracePt t="3628" x="1797050" y="3352800"/>
          <p14:tracePt t="3629" x="1797050" y="3346450"/>
          <p14:tracePt t="3641" x="1803400" y="3340100"/>
          <p14:tracePt t="3656" x="1809750" y="3340100"/>
          <p14:tracePt t="3657" x="1809750" y="3333750"/>
          <p14:tracePt t="3674" x="1816100" y="3327400"/>
          <p14:tracePt t="3681" x="1822450" y="3327400"/>
          <p14:tracePt t="3708" x="1828800" y="3327400"/>
          <p14:tracePt t="3733" x="1828800" y="3321050"/>
          <p14:tracePt t="3742" x="1835150" y="3321050"/>
          <p14:tracePt t="3747" x="1835150" y="3314700"/>
          <p14:tracePt t="3759" x="1841500" y="3314700"/>
          <p14:tracePt t="3765" x="1847850" y="3314700"/>
          <p14:tracePt t="3772" x="1847850" y="3308350"/>
          <p14:tracePt t="3777" x="1854200" y="3308350"/>
          <p14:tracePt t="3788" x="1860550" y="3308350"/>
          <p14:tracePt t="3791" x="1860550" y="3302000"/>
          <p14:tracePt t="3797" x="1866900" y="3302000"/>
          <p14:tracePt t="3801" x="1873250" y="3302000"/>
          <p14:tracePt t="3806" x="1873250" y="3295650"/>
          <p14:tracePt t="3812" x="1879600" y="3295650"/>
          <p14:tracePt t="3819" x="1879600" y="3289300"/>
          <p14:tracePt t="3826" x="1885950" y="3289300"/>
          <p14:tracePt t="3833" x="1892300" y="3282950"/>
          <p14:tracePt t="3840" x="1898650" y="3282950"/>
          <p14:tracePt t="3847" x="1898650" y="3276600"/>
          <p14:tracePt t="3854" x="1898650" y="3263900"/>
          <p14:tracePt t="3861" x="1898650" y="3257550"/>
          <p14:tracePt t="3868" x="1898650" y="3251200"/>
          <p14:tracePt t="3875" x="1898650" y="3244850"/>
          <p14:tracePt t="3882" x="1898650" y="3238500"/>
          <p14:tracePt t="3889" x="1898650" y="3232150"/>
          <p14:tracePt t="3896" x="1898650" y="3219450"/>
          <p14:tracePt t="3903" x="1898650" y="3206750"/>
          <p14:tracePt t="3910" x="1898650" y="3194050"/>
          <p14:tracePt t="3916" x="1898650" y="3181350"/>
          <p14:tracePt t="3923" x="1898650" y="3168650"/>
          <p14:tracePt t="3930" x="1892300" y="3149600"/>
          <p14:tracePt t="3937" x="1892300" y="3130550"/>
          <p14:tracePt t="3944" x="1885950" y="3117850"/>
          <p14:tracePt t="3951" x="1879600" y="3098800"/>
          <p14:tracePt t="3958" x="1866900" y="3079750"/>
          <p14:tracePt t="3965" x="1860550" y="3067050"/>
          <p14:tracePt t="3972" x="1854200" y="3054350"/>
          <p14:tracePt t="3979" x="1841500" y="3041650"/>
          <p14:tracePt t="3986" x="1835150" y="3041650"/>
          <p14:tracePt t="3993" x="1828800" y="3035300"/>
          <p14:tracePt t="4000" x="1816100" y="3028950"/>
          <p14:tracePt t="4007" x="1809750" y="3028950"/>
          <p14:tracePt t="4014" x="1803400" y="3028950"/>
          <p14:tracePt t="4021" x="1784350" y="3022600"/>
          <p14:tracePt t="4028" x="1771650" y="3022600"/>
          <p14:tracePt t="4035" x="1758950" y="3016250"/>
          <p14:tracePt t="4041" x="1739900" y="3016250"/>
          <p14:tracePt t="4048" x="1720850" y="3016250"/>
          <p14:tracePt t="4055" x="1701800" y="3016250"/>
          <p14:tracePt t="4062" x="1676400" y="3016250"/>
          <p14:tracePt t="4069" x="1657350" y="3009900"/>
          <p14:tracePt t="4076" x="1644650" y="3009900"/>
          <p14:tracePt t="4083" x="1625600" y="3009900"/>
          <p14:tracePt t="4090" x="1606550" y="3009900"/>
          <p14:tracePt t="4097" x="1593850" y="3009900"/>
          <p14:tracePt t="4104" x="1574800" y="3016250"/>
          <p14:tracePt t="4111" x="1562100" y="3016250"/>
          <p14:tracePt t="4118" x="1549400" y="3022600"/>
          <p14:tracePt t="4125" x="1530350" y="3028950"/>
          <p14:tracePt t="4132" x="1524000" y="3035300"/>
          <p14:tracePt t="4139" x="1517650" y="3041650"/>
          <p14:tracePt t="4146" x="1511300" y="3048000"/>
          <p14:tracePt t="4153" x="1504950" y="3054350"/>
          <p14:tracePt t="4160" x="1498600" y="3060700"/>
          <p14:tracePt t="4166" x="1498600" y="3067050"/>
          <p14:tracePt t="4173" x="1498600" y="3073400"/>
          <p14:tracePt t="4180" x="1498600" y="3086100"/>
          <p14:tracePt t="4187" x="1498600" y="3098800"/>
          <p14:tracePt t="4194" x="1504950" y="3111500"/>
          <p14:tracePt t="4201" x="1511300" y="3117850"/>
          <p14:tracePt t="4208" x="1517650" y="3130550"/>
          <p14:tracePt t="4215" x="1536700" y="3143250"/>
          <p14:tracePt t="4222" x="1549400" y="3149600"/>
          <p14:tracePt t="4229" x="1574800" y="3162300"/>
          <p14:tracePt t="4236" x="1600200" y="3168650"/>
          <p14:tracePt t="4243" x="1631950" y="3181350"/>
          <p14:tracePt t="4250" x="1657350" y="3187700"/>
          <p14:tracePt t="4257" x="1676400" y="3194050"/>
          <p14:tracePt t="4264" x="1701800" y="3194050"/>
          <p14:tracePt t="4271" x="1720850" y="3200400"/>
          <p14:tracePt t="4278" x="1733550" y="3200400"/>
          <p14:tracePt t="4285" x="1752600" y="3206750"/>
          <p14:tracePt t="4291" x="1758950" y="3206750"/>
          <p14:tracePt t="4298" x="1765300" y="3206750"/>
          <p14:tracePt t="4305" x="1771650" y="3206750"/>
          <p14:tracePt t="4312" x="1778000" y="3206750"/>
          <p14:tracePt t="4320" x="1784350" y="3206750"/>
          <p14:tracePt t="4327" x="1784350" y="3213100"/>
          <p14:tracePt t="4333" x="1790700" y="3213100"/>
          <p14:tracePt t="4350" x="1797050" y="3213100"/>
          <p14:tracePt t="4361" x="1803400" y="3213100"/>
          <p14:tracePt t="4382" x="1809750" y="3213100"/>
          <p14:tracePt t="4395" x="1816100" y="3213100"/>
          <p14:tracePt t="4410" x="1822450" y="3213100"/>
          <p14:tracePt t="4422" x="1828800" y="3213100"/>
          <p14:tracePt t="4429" x="1835150" y="3213100"/>
          <p14:tracePt t="4430" x="1835150" y="3206750"/>
          <p14:tracePt t="4440" x="1841500" y="3206750"/>
          <p14:tracePt t="4449" x="1841500" y="3200400"/>
          <p14:tracePt t="4451" x="1847850" y="3200400"/>
          <p14:tracePt t="4461" x="1854200" y="3200400"/>
          <p14:tracePt t="4466" x="1860550" y="3200400"/>
          <p14:tracePt t="4481" x="1866900" y="3200400"/>
          <p14:tracePt t="4482" x="1866900" y="3194050"/>
          <p14:tracePt t="4755" x="1873250" y="3194050"/>
          <p14:tracePt t="4762" x="1879600" y="3194050"/>
          <p14:tracePt t="4766" x="1885950" y="3194050"/>
          <p14:tracePt t="4771" x="1885950" y="3200400"/>
          <p14:tracePt t="4773" x="1892300" y="3200400"/>
          <p14:tracePt t="4778" x="1892300" y="3206750"/>
          <p14:tracePt t="4784" x="1898650" y="3206750"/>
          <p14:tracePt t="4791" x="1905000" y="3206750"/>
          <p14:tracePt t="4798" x="1911350" y="3213100"/>
          <p14:tracePt t="4805" x="1917700" y="3213100"/>
          <p14:tracePt t="4901" x="1917700" y="3219450"/>
          <p14:tracePt t="4909" x="1917700" y="3225800"/>
          <p14:tracePt t="4914" x="1917700" y="3232150"/>
          <p14:tracePt t="4922" x="1917700" y="3238500"/>
          <p14:tracePt t="4930" x="1917700" y="3244850"/>
          <p14:tracePt t="4937" x="1917700" y="3251200"/>
          <p14:tracePt t="4940" x="1924050" y="3251200"/>
          <p14:tracePt t="4944" x="1924050" y="3257550"/>
          <p14:tracePt t="4951" x="1924050" y="3263900"/>
          <p14:tracePt t="4958" x="1930400" y="3263900"/>
          <p14:tracePt t="4965" x="1936750" y="3270250"/>
          <p14:tracePt t="4979" x="1943100" y="3276600"/>
          <p14:tracePt t="4986" x="1943100" y="3282950"/>
          <p14:tracePt t="4993" x="1949450" y="3282950"/>
          <p14:tracePt t="5000" x="1955800" y="3282950"/>
          <p14:tracePt t="5007" x="1962150" y="3282950"/>
          <p14:tracePt t="5014" x="1962150" y="3289300"/>
          <p14:tracePt t="5021" x="1968500" y="3289300"/>
          <p14:tracePt t="5050" x="1974850" y="3289300"/>
          <p14:tracePt t="5068" x="1981200" y="3289300"/>
          <p14:tracePt t="5074" x="1987550" y="3289300"/>
          <p14:tracePt t="5076" x="1987550" y="3295650"/>
          <p14:tracePt t="5091" x="1993900" y="3295650"/>
          <p14:tracePt t="5107" x="1993900" y="3302000"/>
          <p14:tracePt t="5110" x="2000250" y="3302000"/>
          <p14:tracePt t="5116" x="2000250" y="3308350"/>
          <p14:tracePt t="5130" x="2006600" y="3308350"/>
          <p14:tracePt t="5162" x="2012950" y="3308350"/>
          <p14:tracePt t="5259" x="2012950" y="3314700"/>
          <p14:tracePt t="5264" x="2006600" y="3314700"/>
          <p14:tracePt t="5276" x="2000250" y="3314700"/>
          <p14:tracePt t="5280" x="2000250" y="3321050"/>
          <p14:tracePt t="5287" x="1993900" y="3321050"/>
          <p14:tracePt t="5298" x="1993900" y="3327400"/>
          <p14:tracePt t="5301" x="1987550" y="3327400"/>
          <p14:tracePt t="5306" x="1987550" y="3333750"/>
          <p14:tracePt t="5321" x="1987550" y="3340100"/>
          <p14:tracePt t="5364" x="1981200" y="3340100"/>
          <p14:tracePt t="5516" x="1987550" y="3340100"/>
          <p14:tracePt t="5520" x="1993900" y="3340100"/>
          <p14:tracePt t="5523" x="2000250" y="3340100"/>
          <p14:tracePt t="5528" x="2012950" y="3340100"/>
          <p14:tracePt t="5534" x="2044700" y="3340100"/>
          <p14:tracePt t="5541" x="2089150" y="3340100"/>
          <p14:tracePt t="5548" x="2146300" y="3340100"/>
          <p14:tracePt t="5555" x="2222500" y="3340100"/>
          <p14:tracePt t="5562" x="2305050" y="3340100"/>
          <p14:tracePt t="5569" x="2387600" y="3340100"/>
          <p14:tracePt t="5576" x="2482850" y="3340100"/>
          <p14:tracePt t="5583" x="2571750" y="3340100"/>
          <p14:tracePt t="5590" x="2647950" y="3346450"/>
          <p14:tracePt t="5597" x="2743200" y="3346450"/>
          <p14:tracePt t="5604" x="2806700" y="3346450"/>
          <p14:tracePt t="5611" x="2870200" y="3346450"/>
          <p14:tracePt t="5618" x="2914650" y="3346450"/>
          <p14:tracePt t="5625" x="2933700" y="3346450"/>
          <p14:tracePt t="5632" x="2952750" y="3352800"/>
          <p14:tracePt t="5672" x="2952750" y="3359150"/>
          <p14:tracePt t="5678" x="2946400" y="3359150"/>
          <p14:tracePt t="5954" x="2946400" y="3365500"/>
          <p14:tracePt t="5954" x="2946400" y="3371850"/>
          <p14:tracePt t="5958" x="2959100" y="3384550"/>
          <p14:tracePt t="5965" x="2990850" y="3416300"/>
          <p14:tracePt t="5972" x="3028950" y="3441700"/>
          <p14:tracePt t="5979" x="3105150" y="3505200"/>
          <p14:tracePt t="5986" x="3181350" y="3562350"/>
          <p14:tracePt t="5993" x="3263900" y="3632200"/>
          <p14:tracePt t="6000" x="3340100" y="3676650"/>
          <p14:tracePt t="6007" x="3441700" y="3740150"/>
          <p14:tracePt t="6014" x="3530600" y="3797300"/>
          <p14:tracePt t="6021" x="3594100" y="3835400"/>
          <p14:tracePt t="6028" x="3670300" y="3886200"/>
          <p14:tracePt t="6035" x="3721100" y="3917950"/>
          <p14:tracePt t="6041" x="3771900" y="3956050"/>
          <p14:tracePt t="6048" x="3810000" y="3987800"/>
          <p14:tracePt t="6055" x="3848100" y="4013200"/>
          <p14:tracePt t="6062" x="3873500" y="4051300"/>
          <p14:tracePt t="6069" x="3898900" y="4083050"/>
          <p14:tracePt t="6076" x="3905250" y="4102100"/>
          <p14:tracePt t="6083" x="3917950" y="4121150"/>
          <p14:tracePt t="6090" x="3930650" y="4146550"/>
          <p14:tracePt t="6097" x="3930650" y="4165600"/>
          <p14:tracePt t="6104" x="3937000" y="4178300"/>
          <p14:tracePt t="6111" x="3937000" y="4191000"/>
          <p14:tracePt t="6118" x="3937000" y="4197350"/>
          <p14:tracePt t="6125" x="3943350" y="4210050"/>
          <p14:tracePt t="6132" x="3943350" y="4222750"/>
          <p14:tracePt t="6139" x="3956050" y="4229100"/>
          <p14:tracePt t="6146" x="3962400" y="4248150"/>
          <p14:tracePt t="6153" x="3968750" y="4267200"/>
          <p14:tracePt t="6160" x="3987800" y="4279900"/>
          <p14:tracePt t="6166" x="4000500" y="4298950"/>
          <p14:tracePt t="6173" x="4013200" y="4318000"/>
          <p14:tracePt t="6180" x="4019550" y="4330700"/>
          <p14:tracePt t="6187" x="4032250" y="4343400"/>
          <p14:tracePt t="6194" x="4032250" y="4356100"/>
          <p14:tracePt t="6201" x="4032250" y="4368800"/>
          <p14:tracePt t="6208" x="4038600" y="4381500"/>
          <p14:tracePt t="6215" x="4038600" y="4400550"/>
          <p14:tracePt t="6222" x="4038600" y="4413250"/>
          <p14:tracePt t="6229" x="4038600" y="4432300"/>
          <p14:tracePt t="6236" x="4038600" y="4451350"/>
          <p14:tracePt t="6243" x="4038600" y="4457700"/>
          <p14:tracePt t="6250" x="4038600" y="4470400"/>
          <p14:tracePt t="6257" x="4038600" y="4483100"/>
          <p14:tracePt t="6264" x="4038600" y="4489450"/>
          <p14:tracePt t="6271" x="4038600" y="4502150"/>
          <p14:tracePt t="6285" x="4032250" y="4508500"/>
          <p14:tracePt t="6291" x="4019550" y="4514850"/>
          <p14:tracePt t="6298" x="4006850" y="4527550"/>
          <p14:tracePt t="6305" x="3994150" y="4533900"/>
          <p14:tracePt t="6312" x="3975100" y="4552950"/>
          <p14:tracePt t="6319" x="3949700" y="4559300"/>
          <p14:tracePt t="6326" x="3937000" y="4578350"/>
          <p14:tracePt t="6333" x="3917950" y="4591050"/>
          <p14:tracePt t="6340" x="3905250" y="4603750"/>
          <p14:tracePt t="6347" x="3892550" y="4616450"/>
          <p14:tracePt t="6354" x="3886200" y="4622800"/>
          <p14:tracePt t="6361" x="3879850" y="4629150"/>
          <p14:tracePt t="6368" x="3873500" y="4635500"/>
          <p14:tracePt t="6375" x="3867150" y="4635500"/>
          <p14:tracePt t="6382" x="3860800" y="4641850"/>
          <p14:tracePt t="6389" x="3860800" y="4648200"/>
          <p14:tracePt t="6396" x="3854450" y="4654550"/>
          <p14:tracePt t="6403" x="3841750" y="4660900"/>
          <p14:tracePt t="6410" x="3835400" y="4660900"/>
          <p14:tracePt t="6416" x="3829050" y="4667250"/>
          <p14:tracePt t="6423" x="3822700" y="4673600"/>
          <p14:tracePt t="6430" x="3816350" y="4679950"/>
          <p14:tracePt t="6571" x="3816350" y="4686300"/>
          <p14:tracePt t="6592" x="3816350" y="4692650"/>
          <p14:tracePt t="6594" x="3822700" y="4692650"/>
          <p14:tracePt t="6600" x="3829050" y="4692650"/>
          <p14:tracePt t="6604" x="3835400" y="4692650"/>
          <p14:tracePt t="6611" x="3848100" y="4699000"/>
          <p14:tracePt t="6618" x="3867150" y="4699000"/>
          <p14:tracePt t="6625" x="3886200" y="4711700"/>
          <p14:tracePt t="6632" x="3911600" y="4711700"/>
          <p14:tracePt t="6639" x="3949700" y="4718050"/>
          <p14:tracePt t="6646" x="3981450" y="4718050"/>
          <p14:tracePt t="6653" x="4013200" y="4724400"/>
          <p14:tracePt t="6659" x="4051300" y="4724400"/>
          <p14:tracePt t="6666" x="4083050" y="4724400"/>
          <p14:tracePt t="6673" x="4121150" y="4730750"/>
          <p14:tracePt t="6680" x="4152900" y="4730750"/>
          <p14:tracePt t="6687" x="4184650" y="4737100"/>
          <p14:tracePt t="6694" x="4216400" y="4737100"/>
          <p14:tracePt t="6701" x="4241800" y="4743450"/>
          <p14:tracePt t="6708" x="4273550" y="4743450"/>
          <p14:tracePt t="6715" x="4298950" y="4749800"/>
          <p14:tracePt t="6722" x="4318000" y="4756150"/>
          <p14:tracePt t="6729" x="4324350" y="4756150"/>
          <p14:tracePt t="6736" x="4330700" y="4756150"/>
          <p14:tracePt t="6743" x="4337050" y="4756150"/>
          <p14:tracePt t="7145" x="4343400" y="4756150"/>
          <p14:tracePt t="7147" x="4349750" y="4756150"/>
          <p14:tracePt t="7153" x="4356100" y="4762500"/>
          <p14:tracePt t="7159" x="4381500" y="4768850"/>
          <p14:tracePt t="7166" x="4406900" y="4775200"/>
          <p14:tracePt t="7173" x="4457700" y="4787900"/>
          <p14:tracePt t="7180" x="4527550" y="4806950"/>
          <p14:tracePt t="7187" x="4603750" y="4819650"/>
          <p14:tracePt t="7194" x="4699000" y="4845050"/>
          <p14:tracePt t="7201" x="4851400" y="4883150"/>
          <p14:tracePt t="7208" x="5022850" y="4927600"/>
          <p14:tracePt t="7215" x="5245100" y="4997450"/>
          <p14:tracePt t="7222" x="5524500" y="5086350"/>
          <p14:tracePt t="7229" x="5810250" y="5168900"/>
          <p14:tracePt t="7236" x="6127750" y="5245100"/>
          <p14:tracePt t="7243" x="6400800" y="5308600"/>
          <p14:tracePt t="7250" x="6686550" y="5365750"/>
          <p14:tracePt t="7257" x="7042150" y="5422900"/>
          <p14:tracePt t="7264" x="7404100" y="5473700"/>
          <p14:tracePt t="7271" x="7727950" y="5518150"/>
          <p14:tracePt t="7278" x="8045450" y="5556250"/>
          <p14:tracePt t="7284" x="8331200" y="5581650"/>
          <p14:tracePt t="7291" x="8629650" y="5619750"/>
          <p14:tracePt t="7298" x="8902700" y="5645150"/>
          <p14:tracePt t="7305" x="9169400" y="5664200"/>
          <p14:tracePt t="7312" x="9334500" y="5664200"/>
          <p14:tracePt t="7319" x="9505950" y="5664200"/>
          <p14:tracePt t="7326" x="9632950" y="5664200"/>
          <p14:tracePt t="7333" x="9759950" y="5664200"/>
          <p14:tracePt t="7340" x="9836150" y="5664200"/>
          <p14:tracePt t="7347" x="9893300" y="5664200"/>
          <p14:tracePt t="7354" x="9937750" y="5657850"/>
          <p14:tracePt t="7361" x="9969500" y="5657850"/>
          <p14:tracePt t="7368" x="9975850" y="5651500"/>
          <p14:tracePt t="7375" x="9982200" y="5651500"/>
          <p14:tracePt t="7393" x="9982200" y="5645150"/>
          <p14:tracePt t="7401" x="9982200" y="5638800"/>
          <p14:tracePt t="7404" x="9982200" y="5632450"/>
          <p14:tracePt t="7410" x="9982200" y="5626100"/>
          <p14:tracePt t="7418" x="9982200" y="5619750"/>
          <p14:tracePt t="7429" x="9982200" y="5613400"/>
          <p14:tracePt t="7443" x="9982200" y="5607050"/>
          <p14:tracePt t="7459" x="9982200" y="5600700"/>
          <p14:tracePt t="7539" x="9982200" y="5594350"/>
          <p14:tracePt t="7542" x="9988550" y="5594350"/>
          <p14:tracePt t="7546" x="9994900" y="5594350"/>
          <p14:tracePt t="7558" x="9994900" y="5588000"/>
          <p14:tracePt t="7560" x="10001250" y="5588000"/>
          <p14:tracePt t="7570" x="10001250" y="5581650"/>
          <p14:tracePt t="7575" x="10001250" y="5575300"/>
          <p14:tracePt t="7576" x="10007600" y="5575300"/>
          <p14:tracePt t="7585" x="10007600" y="5568950"/>
          <p14:tracePt t="7593" x="10007600" y="5562600"/>
          <p14:tracePt t="7597" x="10013950" y="5562600"/>
          <p14:tracePt t="7604" x="10020300" y="5549900"/>
          <p14:tracePt t="7611" x="10020300" y="5543550"/>
          <p14:tracePt t="7618" x="10020300" y="5530850"/>
          <p14:tracePt t="7625" x="10020300" y="5518150"/>
          <p14:tracePt t="7632" x="10020300" y="5499100"/>
          <p14:tracePt t="7639" x="10013950" y="5486400"/>
          <p14:tracePt t="7646" x="10007600" y="5461000"/>
          <p14:tracePt t="7653" x="9988550" y="5441950"/>
          <p14:tracePt t="7659" x="9963150" y="5422900"/>
          <p14:tracePt t="7666" x="9937750" y="5403850"/>
          <p14:tracePt t="7673" x="9899650" y="5384800"/>
          <p14:tracePt t="7680" x="9861550" y="5372100"/>
          <p14:tracePt t="7687" x="9817100" y="5359400"/>
          <p14:tracePt t="7694" x="9759950" y="5353050"/>
          <p14:tracePt t="7701" x="9702800" y="5340350"/>
          <p14:tracePt t="7708" x="9639300" y="5340350"/>
          <p14:tracePt t="7715" x="9582150" y="5340350"/>
          <p14:tracePt t="7722" x="9525000" y="5346700"/>
          <p14:tracePt t="7729" x="9461500" y="5359400"/>
          <p14:tracePt t="7736" x="9391650" y="5372100"/>
          <p14:tracePt t="7743" x="9334500" y="5384800"/>
          <p14:tracePt t="7750" x="9277350" y="5403850"/>
          <p14:tracePt t="7757" x="9220200" y="5416550"/>
          <p14:tracePt t="7764" x="9169400" y="5435600"/>
          <p14:tracePt t="7771" x="9131300" y="5454650"/>
          <p14:tracePt t="7778" x="9105900" y="5480050"/>
          <p14:tracePt t="7784" x="9086850" y="5499100"/>
          <p14:tracePt t="7791" x="9074150" y="5524500"/>
          <p14:tracePt t="7798" x="9061450" y="5568950"/>
          <p14:tracePt t="7805" x="9061450" y="5607050"/>
          <p14:tracePt t="7812" x="9061450" y="5657850"/>
          <p14:tracePt t="7819" x="9074150" y="5727700"/>
          <p14:tracePt t="7826" x="9105900" y="5816600"/>
          <p14:tracePt t="7833" x="9144000" y="5911850"/>
          <p14:tracePt t="7840" x="9188450" y="6007100"/>
          <p14:tracePt t="7847" x="9220200" y="6096000"/>
          <p14:tracePt t="7854" x="9271000" y="6184900"/>
          <p14:tracePt t="7861" x="9315450" y="6261100"/>
          <p14:tracePt t="7868" x="9359900" y="6330950"/>
          <p14:tracePt t="7875" x="9398000" y="6381750"/>
          <p14:tracePt t="7882" x="9442450" y="6438900"/>
          <p14:tracePt t="7889" x="9474200" y="6464300"/>
          <p14:tracePt t="7896" x="9505950" y="6483350"/>
          <p14:tracePt t="7903" x="9525000" y="6496050"/>
          <p14:tracePt t="7909" x="9556750" y="6508750"/>
          <p14:tracePt t="7916" x="9588500" y="6521450"/>
          <p14:tracePt t="7923" x="9620250" y="6521450"/>
          <p14:tracePt t="7930" x="9658350" y="6527800"/>
          <p14:tracePt t="7937" x="9702800" y="6527800"/>
          <p14:tracePt t="7944" x="9740900" y="6527800"/>
          <p14:tracePt t="7951" x="9779000" y="6527800"/>
          <p14:tracePt t="7958" x="9817100" y="6521450"/>
          <p14:tracePt t="7965" x="9861550" y="6515100"/>
          <p14:tracePt t="7972" x="9918700" y="6508750"/>
          <p14:tracePt t="7979" x="9963150" y="6496050"/>
          <p14:tracePt t="7986" x="10013950" y="6483350"/>
          <p14:tracePt t="7993" x="10064750" y="6464300"/>
          <p14:tracePt t="8000" x="10102850" y="6445250"/>
          <p14:tracePt t="8007" x="10140950" y="6426200"/>
          <p14:tracePt t="8014" x="10179050" y="6400800"/>
          <p14:tracePt t="8021" x="10210800" y="6375400"/>
          <p14:tracePt t="8028" x="10229850" y="6350000"/>
          <p14:tracePt t="8034" x="10255250" y="6330950"/>
          <p14:tracePt t="8041" x="10274300" y="6311900"/>
          <p14:tracePt t="8048" x="10293350" y="6286500"/>
          <p14:tracePt t="8055" x="10312400" y="6267450"/>
          <p14:tracePt t="8062" x="10337800" y="6248400"/>
          <p14:tracePt t="8069" x="10356850" y="6242050"/>
          <p14:tracePt t="8076" x="10375900" y="6235700"/>
          <p14:tracePt t="8083" x="10394950" y="6223000"/>
          <p14:tracePt t="8090" x="10401300" y="6216650"/>
          <p14:tracePt t="8097" x="10407650" y="6210300"/>
          <p14:tracePt t="8104" x="10407650" y="6197600"/>
          <p14:tracePt t="8111" x="10388600" y="6172200"/>
          <p14:tracePt t="8118" x="10369550" y="6146800"/>
          <p14:tracePt t="8125" x="10312400" y="6096000"/>
          <p14:tracePt t="8132" x="10242550" y="6051550"/>
          <p14:tracePt t="8139" x="10185400" y="6013450"/>
          <p14:tracePt t="8146" x="10147300" y="5994400"/>
          <p14:tracePt t="8153" x="10140950" y="5994400"/>
          <p14:tracePt t="8511" x="10140950" y="5988050"/>
          <p14:tracePt t="8538" x="10147300" y="5988050"/>
          <p14:tracePt t="8545" x="10147300" y="5981700"/>
          <p14:tracePt t="8555" x="10147300" y="5975350"/>
          <p14:tracePt t="8566" x="10147300" y="5969000"/>
          <p14:tracePt t="8577" x="10147300" y="5962650"/>
          <p14:tracePt t="8585" x="10147300" y="5956300"/>
          <p14:tracePt t="8587" x="10140950" y="5956300"/>
          <p14:tracePt t="8590" x="10140950" y="5949950"/>
          <p14:tracePt t="8597" x="10140950" y="5943600"/>
          <p14:tracePt t="8604" x="10140950" y="5930900"/>
          <p14:tracePt t="8611" x="10140950" y="5918200"/>
          <p14:tracePt t="8618" x="10128250" y="5905500"/>
          <p14:tracePt t="8625" x="10121900" y="5892800"/>
          <p14:tracePt t="8632" x="10115550" y="5873750"/>
          <p14:tracePt t="8639" x="10115550" y="5861050"/>
          <p14:tracePt t="8646" x="10109200" y="5842000"/>
          <p14:tracePt t="8653" x="10109200" y="5829300"/>
          <p14:tracePt t="8659" x="10109200" y="5810250"/>
          <p14:tracePt t="8666" x="10109200" y="5797550"/>
          <p14:tracePt t="8673" x="10102850" y="5784850"/>
          <p14:tracePt t="8680" x="10102850" y="5765800"/>
          <p14:tracePt t="8687" x="10096500" y="5759450"/>
          <p14:tracePt t="8694" x="10096500" y="5740400"/>
          <p14:tracePt t="8701" x="10090150" y="5734050"/>
          <p14:tracePt t="8708" x="10077450" y="5715000"/>
          <p14:tracePt t="8715" x="10064750" y="5702300"/>
          <p14:tracePt t="8722" x="10045700" y="5683250"/>
          <p14:tracePt t="8729" x="10033000" y="5670550"/>
          <p14:tracePt t="8736" x="10020300" y="5657850"/>
          <p14:tracePt t="8743" x="10007600" y="5645150"/>
          <p14:tracePt t="8750" x="9994900" y="5632450"/>
          <p14:tracePt t="8757" x="9982200" y="5626100"/>
          <p14:tracePt t="8764" x="9969500" y="5613400"/>
          <p14:tracePt t="8771" x="9956800" y="5600700"/>
          <p14:tracePt t="8778" x="9944100" y="5594350"/>
          <p14:tracePt t="8784" x="9931400" y="5588000"/>
          <p14:tracePt t="8791" x="9918700" y="5581650"/>
          <p14:tracePt t="8798" x="9906000" y="5575300"/>
          <p14:tracePt t="8805" x="9886950" y="5568950"/>
          <p14:tracePt t="8812" x="9874250" y="5562600"/>
          <p14:tracePt t="8819" x="9861550" y="5556250"/>
          <p14:tracePt t="8826" x="9842500" y="5556250"/>
          <p14:tracePt t="8833" x="9836150" y="5556250"/>
          <p14:tracePt t="8840" x="9829800" y="5556250"/>
          <p14:tracePt t="8847" x="9823450" y="5556250"/>
          <p14:tracePt t="8899" x="9817100" y="5556250"/>
          <p14:tracePt t="8912" x="9810750" y="5556250"/>
          <p14:tracePt t="8920" x="9804400" y="5556250"/>
          <p14:tracePt t="8927" x="9798050" y="5556250"/>
          <p14:tracePt t="8931" x="9791700" y="5556250"/>
          <p14:tracePt t="8935" x="9791700" y="5562600"/>
          <p14:tracePt t="8939" x="9785350" y="5562600"/>
          <p14:tracePt t="8947" x="9779000" y="5562600"/>
          <p14:tracePt t="8951" x="9779000" y="5568950"/>
          <p14:tracePt t="8958" x="9772650" y="5568950"/>
          <p14:tracePt t="8965" x="9766300" y="5575300"/>
          <p14:tracePt t="8972" x="9759950" y="5575300"/>
          <p14:tracePt t="8979" x="9753600" y="5581650"/>
          <p14:tracePt t="8986" x="9747250" y="5588000"/>
          <p14:tracePt t="8993" x="9734550" y="5594350"/>
          <p14:tracePt t="9000" x="9728200" y="5594350"/>
          <p14:tracePt t="9007" x="9715500" y="5600700"/>
          <p14:tracePt t="9014" x="9702800" y="5600700"/>
          <p14:tracePt t="9021" x="9683750" y="5607050"/>
          <p14:tracePt t="9028" x="9664700" y="5613400"/>
          <p14:tracePt t="9034" x="9632950" y="5613400"/>
          <p14:tracePt t="9041" x="9607550" y="5613400"/>
          <p14:tracePt t="9048" x="9582150" y="5619750"/>
          <p14:tracePt t="9055" x="9556750" y="5619750"/>
          <p14:tracePt t="9062" x="9525000" y="5626100"/>
          <p14:tracePt t="9069" x="9493250" y="5632450"/>
          <p14:tracePt t="9076" x="9467850" y="5638800"/>
          <p14:tracePt t="9083" x="9442450" y="5638800"/>
          <p14:tracePt t="9090" x="9410700" y="5645150"/>
          <p14:tracePt t="9097" x="9378950" y="5651500"/>
          <p14:tracePt t="9104" x="9353550" y="5657850"/>
          <p14:tracePt t="9111" x="9328150" y="5664200"/>
          <p14:tracePt t="9118" x="9302750" y="5664200"/>
          <p14:tracePt t="9125" x="9290050" y="5664200"/>
          <p14:tracePt t="9132" x="9283700" y="5670550"/>
          <p14:tracePt t="9139" x="9277350" y="567055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Debugging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609600"/>
          </a:xfrm>
        </p:spPr>
        <p:txBody>
          <a:bodyPr/>
          <a:lstStyle/>
          <a:p>
            <a:r>
              <a:rPr lang="ko-KR" altLang="en-US" sz="1800" b="1" dirty="0"/>
              <a:t>디버깅 실행 후</a:t>
            </a:r>
            <a:endParaRPr lang="en-US" altLang="ko-KR" sz="18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 err="1">
                <a:solidFill>
                  <a:schemeClr val="bg2"/>
                </a:solidFill>
              </a:rPr>
              <a:t>조사식</a:t>
            </a:r>
            <a:r>
              <a:rPr lang="en-US" altLang="ko-KR" sz="1600" b="1" dirty="0">
                <a:solidFill>
                  <a:schemeClr val="bg2"/>
                </a:solidFill>
              </a:rPr>
              <a:t>: </a:t>
            </a:r>
            <a:r>
              <a:rPr lang="ko-KR" altLang="en-US" sz="1600" b="1" dirty="0">
                <a:solidFill>
                  <a:schemeClr val="bg2"/>
                </a:solidFill>
              </a:rPr>
              <a:t>디버그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창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 err="1">
                <a:solidFill>
                  <a:schemeClr val="bg2"/>
                </a:solidFill>
              </a:rPr>
              <a:t>조사식</a:t>
            </a:r>
            <a:r>
              <a:rPr lang="ko-KR" altLang="en-US" sz="1600" b="1" dirty="0">
                <a:solidFill>
                  <a:schemeClr val="bg2"/>
                </a:solidFill>
              </a:rPr>
              <a:t> 또는 자동 선택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>
                <a:solidFill>
                  <a:schemeClr val="bg2"/>
                </a:solidFill>
              </a:rPr>
              <a:t>레지스터</a:t>
            </a:r>
            <a:r>
              <a:rPr lang="en-US" altLang="ko-KR" sz="1600" b="1" dirty="0">
                <a:solidFill>
                  <a:schemeClr val="bg2"/>
                </a:solidFill>
              </a:rPr>
              <a:t>: </a:t>
            </a:r>
            <a:r>
              <a:rPr lang="ko-KR" altLang="en-US" sz="1600" b="1" dirty="0">
                <a:solidFill>
                  <a:schemeClr val="bg2"/>
                </a:solidFill>
              </a:rPr>
              <a:t>디버그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창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레지스터 선택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>
                <a:solidFill>
                  <a:schemeClr val="bg2"/>
                </a:solidFill>
              </a:rPr>
              <a:t>호출 스택</a:t>
            </a:r>
            <a:r>
              <a:rPr lang="en-US" altLang="ko-KR" sz="1600" b="1" dirty="0">
                <a:solidFill>
                  <a:schemeClr val="bg2"/>
                </a:solidFill>
              </a:rPr>
              <a:t>: </a:t>
            </a:r>
            <a:r>
              <a:rPr lang="ko-KR" altLang="en-US" sz="1600" b="1" dirty="0">
                <a:solidFill>
                  <a:schemeClr val="bg2"/>
                </a:solidFill>
              </a:rPr>
              <a:t>디버그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창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호출 스택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진단 도구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디버그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창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진단 도구</a:t>
            </a:r>
            <a:endParaRPr lang="en-US" altLang="ko-KR" sz="1600" b="1" dirty="0"/>
          </a:p>
          <a:p>
            <a:r>
              <a:rPr lang="en-US" altLang="ko-KR" sz="1600" b="1" dirty="0"/>
              <a:t>      Diagnostic Tool : Debug – Windows – Show Diagnostic tool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b="1" dirty="0"/>
          </a:p>
          <a:p>
            <a:pPr marL="342900" indent="-342900">
              <a:buFont typeface="+mj-lt"/>
              <a:buAutoNum type="arabicPeriod"/>
            </a:pPr>
            <a:endParaRPr lang="en-US" altLang="ko-KR" sz="16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12E112-6CA3-4CF6-AF36-174C7A27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355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D0C832BB-9376-4922-B736-6259900FF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9" y="3429000"/>
            <a:ext cx="6175481" cy="4688516"/>
          </a:xfrm>
          <a:prstGeom prst="rect">
            <a:avLst/>
          </a:prstGeom>
        </p:spPr>
      </p:pic>
      <p:pic>
        <p:nvPicPr>
          <p:cNvPr id="10" name="그림 9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50420DD6-F007-4173-9F92-88A18484A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139" y="3428999"/>
            <a:ext cx="4903786" cy="286217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7919572-9E4E-48A6-A5A2-E19DEA09A27E}"/>
              </a:ext>
            </a:extLst>
          </p:cNvPr>
          <p:cNvSpPr/>
          <p:nvPr/>
        </p:nvSpPr>
        <p:spPr>
          <a:xfrm>
            <a:off x="5173664" y="4318361"/>
            <a:ext cx="752475" cy="495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BAD756-73C6-4FB4-AF16-BC6A5D27790D}"/>
              </a:ext>
            </a:extLst>
          </p:cNvPr>
          <p:cNvSpPr/>
          <p:nvPr/>
        </p:nvSpPr>
        <p:spPr>
          <a:xfrm>
            <a:off x="9248775" y="4210444"/>
            <a:ext cx="1483607" cy="13330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61E6C6F-0A6A-4AE5-A895-B678731CB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1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84"/>
    </mc:Choice>
    <mc:Fallback>
      <p:transition spd="slow" advTm="14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6" x="9271000" y="5670550"/>
          <p14:tracePt t="548" x="9264650" y="5670550"/>
          <p14:tracePt t="550" x="9258300" y="5670550"/>
          <p14:tracePt t="555" x="9245600" y="5670550"/>
          <p14:tracePt t="562" x="9226550" y="5670550"/>
          <p14:tracePt t="569" x="9207500" y="5670550"/>
          <p14:tracePt t="576" x="9194800" y="5664200"/>
          <p14:tracePt t="583" x="9175750" y="5664200"/>
          <p14:tracePt t="589" x="9169400" y="5664200"/>
          <p14:tracePt t="596" x="9156700" y="5657850"/>
          <p14:tracePt t="603" x="9144000" y="5657850"/>
          <p14:tracePt t="610" x="9118600" y="5645150"/>
          <p14:tracePt t="617" x="9080500" y="5632450"/>
          <p14:tracePt t="624" x="9017000" y="5600700"/>
          <p14:tracePt t="631" x="8921750" y="5556250"/>
          <p14:tracePt t="638" x="8832850" y="5524500"/>
          <p14:tracePt t="645" x="8699500" y="5473700"/>
          <p14:tracePt t="652" x="8540750" y="5422900"/>
          <p14:tracePt t="659" x="8369300" y="5384800"/>
          <p14:tracePt t="666" x="8197850" y="5340350"/>
          <p14:tracePt t="673" x="8070850" y="5321300"/>
          <p14:tracePt t="680" x="7905750" y="5289550"/>
          <p14:tracePt t="687" x="7753350" y="5264150"/>
          <p14:tracePt t="694" x="7607300" y="5232400"/>
          <p14:tracePt t="701" x="7486650" y="5207000"/>
          <p14:tracePt t="708" x="7327900" y="5162550"/>
          <p14:tracePt t="714" x="7156450" y="5118100"/>
          <p14:tracePt t="721" x="6972300" y="5067300"/>
          <p14:tracePt t="728" x="6762750" y="5010150"/>
          <p14:tracePt t="735" x="6578600" y="4953000"/>
          <p14:tracePt t="742" x="6362700" y="4889500"/>
          <p14:tracePt t="749" x="6108700" y="4800600"/>
          <p14:tracePt t="756" x="5892800" y="4743450"/>
          <p14:tracePt t="763" x="5695950" y="4679950"/>
          <p14:tracePt t="770" x="5524500" y="4629150"/>
          <p14:tracePt t="777" x="5378450" y="4584700"/>
          <p14:tracePt t="784" x="5257800" y="4546600"/>
          <p14:tracePt t="791" x="5175250" y="4533900"/>
          <p14:tracePt t="798" x="5086350" y="4508500"/>
          <p14:tracePt t="805" x="5022850" y="4502150"/>
          <p14:tracePt t="812" x="4953000" y="4495800"/>
          <p14:tracePt t="819" x="4895850" y="4495800"/>
          <p14:tracePt t="826" x="4851400" y="4495800"/>
          <p14:tracePt t="833" x="4826000" y="4495800"/>
          <p14:tracePt t="839" x="4813300" y="4502150"/>
          <p14:tracePt t="846" x="4800600" y="4514850"/>
          <p14:tracePt t="853" x="4794250" y="4514850"/>
          <p14:tracePt t="860" x="4787900" y="4527550"/>
          <p14:tracePt t="867" x="4787900" y="4540250"/>
          <p14:tracePt t="1408" x="4794250" y="4540250"/>
          <p14:tracePt t="1426" x="4794250" y="4533900"/>
          <p14:tracePt t="1432" x="4800600" y="4533900"/>
          <p14:tracePt t="1444" x="4806950" y="4533900"/>
          <p14:tracePt t="1450" x="4813300" y="4533900"/>
          <p14:tracePt t="1460" x="4819650" y="4533900"/>
          <p14:tracePt t="1470" x="4826000" y="4533900"/>
          <p14:tracePt t="1478" x="4832350" y="4533900"/>
          <p14:tracePt t="1480" x="4838700" y="4533900"/>
          <p14:tracePt t="1486" x="4845050" y="4533900"/>
          <p14:tracePt t="1496" x="4851400" y="4533900"/>
          <p14:tracePt t="1504" x="4857750" y="4533900"/>
          <p14:tracePt t="1512" x="4864100" y="4533900"/>
          <p14:tracePt t="1523" x="4870450" y="4533900"/>
          <p14:tracePt t="1533" x="4876800" y="4533900"/>
          <p14:tracePt t="1548" x="4883150" y="4533900"/>
          <p14:tracePt t="1641" x="4889500" y="4533900"/>
          <p14:tracePt t="1657" x="4895850" y="4540250"/>
          <p14:tracePt t="1664" x="4902200" y="4540250"/>
          <p14:tracePt t="1667" x="4902200" y="4546600"/>
          <p14:tracePt t="1670" x="4902200" y="4552950"/>
          <p14:tracePt t="1673" x="4908550" y="4552950"/>
          <p14:tracePt t="1680" x="4921250" y="4559300"/>
          <p14:tracePt t="1687" x="4927600" y="4565650"/>
          <p14:tracePt t="1694" x="4933950" y="4565650"/>
          <p14:tracePt t="1701" x="4940300" y="4572000"/>
          <p14:tracePt t="1708" x="4946650" y="4572000"/>
          <p14:tracePt t="1714" x="4953000" y="4578350"/>
          <p14:tracePt t="1721" x="4953000" y="4584700"/>
          <p14:tracePt t="1728" x="4959350" y="4584700"/>
          <p14:tracePt t="1735" x="4972050" y="4591050"/>
          <p14:tracePt t="1742" x="4984750" y="4597400"/>
          <p14:tracePt t="1749" x="4997450" y="4603750"/>
          <p14:tracePt t="1756" x="5003800" y="4610100"/>
          <p14:tracePt t="1763" x="5010150" y="4610100"/>
          <p14:tracePt t="1770" x="5016500" y="4610100"/>
          <p14:tracePt t="1786" x="5022850" y="4610100"/>
          <p14:tracePt t="1797" x="5029200" y="4610100"/>
          <p14:tracePt t="1806" x="5035550" y="4610100"/>
          <p14:tracePt t="1886" x="5041900" y="4610100"/>
          <p14:tracePt t="1903" x="5048250" y="4610100"/>
          <p14:tracePt t="1994" x="5054600" y="4610100"/>
          <p14:tracePt t="2422" x="5060950" y="4610100"/>
          <p14:tracePt t="2426" x="5067300" y="4610100"/>
          <p14:tracePt t="2430" x="5073650" y="4610100"/>
          <p14:tracePt t="2437" x="5092700" y="4610100"/>
          <p14:tracePt t="2444" x="5111750" y="4610100"/>
          <p14:tracePt t="2451" x="5130800" y="4610100"/>
          <p14:tracePt t="2458" x="5149850" y="4610100"/>
          <p14:tracePt t="2464" x="5168900" y="4610100"/>
          <p14:tracePt t="2471" x="5200650" y="4610100"/>
          <p14:tracePt t="2478" x="5219700" y="4610100"/>
          <p14:tracePt t="2485" x="5238750" y="4603750"/>
          <p14:tracePt t="2492" x="5264150" y="4603750"/>
          <p14:tracePt t="2499" x="5283200" y="4603750"/>
          <p14:tracePt t="2506" x="5295900" y="4597400"/>
          <p14:tracePt t="2513" x="5314950" y="4597400"/>
          <p14:tracePt t="2520" x="5334000" y="4597400"/>
          <p14:tracePt t="2527" x="5346700" y="4597400"/>
          <p14:tracePt t="2534" x="5359400" y="4591050"/>
          <p14:tracePt t="2541" x="5372100" y="4591050"/>
          <p14:tracePt t="2548" x="5384800" y="4591050"/>
          <p14:tracePt t="2555" x="5391150" y="4591050"/>
          <p14:tracePt t="2562" x="5397500" y="4591050"/>
          <p14:tracePt t="2569" x="5410200" y="4591050"/>
          <p14:tracePt t="2576" x="5416550" y="4591050"/>
          <p14:tracePt t="2583" x="5429250" y="4591050"/>
          <p14:tracePt t="2589" x="5441950" y="4584700"/>
          <p14:tracePt t="2603" x="5448300" y="4584700"/>
          <p14:tracePt t="2611" x="5454650" y="4584700"/>
          <p14:tracePt t="2617" x="5454650" y="4578350"/>
          <p14:tracePt t="2650" x="5461000" y="4578350"/>
          <p14:tracePt t="2658" x="5467350" y="4578350"/>
          <p14:tracePt t="2668" x="5473700" y="4578350"/>
          <p14:tracePt t="2676" x="5480050" y="4578350"/>
          <p14:tracePt t="2685" x="5486400" y="4578350"/>
          <p14:tracePt t="2688" x="5492750" y="4578350"/>
          <p14:tracePt t="2690" x="5492750" y="4572000"/>
          <p14:tracePt t="2704" x="5499100" y="4572000"/>
          <p14:tracePt t="2800" x="5505450" y="4572000"/>
          <p14:tracePt t="2815" x="5511800" y="4572000"/>
          <p14:tracePt t="2820" x="5518150" y="4572000"/>
          <p14:tracePt t="2831" x="5524500" y="4572000"/>
          <p14:tracePt t="2842" x="5530850" y="4572000"/>
          <p14:tracePt t="2848" x="5530850" y="4565650"/>
          <p14:tracePt t="2850" x="5537200" y="4565650"/>
          <p14:tracePt t="2853" x="5543550" y="4565650"/>
          <p14:tracePt t="2860" x="5556250" y="4565650"/>
          <p14:tracePt t="2867" x="5575300" y="4565650"/>
          <p14:tracePt t="2874" x="5594350" y="4565650"/>
          <p14:tracePt t="2881" x="5626100" y="4565650"/>
          <p14:tracePt t="2888" x="5651500" y="4565650"/>
          <p14:tracePt t="2895" x="5683250" y="4565650"/>
          <p14:tracePt t="2902" x="5721350" y="4565650"/>
          <p14:tracePt t="2909" x="5753100" y="4565650"/>
          <p14:tracePt t="2916" x="5784850" y="4565650"/>
          <p14:tracePt t="2923" x="5835650" y="4565650"/>
          <p14:tracePt t="2930" x="5892800" y="4565650"/>
          <p14:tracePt t="2937" x="5949950" y="4565650"/>
          <p14:tracePt t="2944" x="6007100" y="4565650"/>
          <p14:tracePt t="2951" x="6083300" y="4565650"/>
          <p14:tracePt t="2958" x="6159500" y="4565650"/>
          <p14:tracePt t="2964" x="6235700" y="4565650"/>
          <p14:tracePt t="2971" x="6299200" y="4565650"/>
          <p14:tracePt t="2978" x="6388100" y="4565650"/>
          <p14:tracePt t="2985" x="6464300" y="4572000"/>
          <p14:tracePt t="2992" x="6546850" y="4578350"/>
          <p14:tracePt t="2999" x="6623050" y="4591050"/>
          <p14:tracePt t="3006" x="6731000" y="4597400"/>
          <p14:tracePt t="3013" x="6800850" y="4610100"/>
          <p14:tracePt t="3020" x="6877050" y="4610100"/>
          <p14:tracePt t="3027" x="6978650" y="4616450"/>
          <p14:tracePt t="3034" x="7048500" y="4622800"/>
          <p14:tracePt t="3041" x="7118350" y="4629150"/>
          <p14:tracePt t="3048" x="7207250" y="4635500"/>
          <p14:tracePt t="3055" x="7277100" y="4641850"/>
          <p14:tracePt t="3062" x="7346950" y="4648200"/>
          <p14:tracePt t="3069" x="7423150" y="4660900"/>
          <p14:tracePt t="3076" x="7486650" y="4667250"/>
          <p14:tracePt t="3083" x="7543800" y="4673600"/>
          <p14:tracePt t="3089" x="7594600" y="4673600"/>
          <p14:tracePt t="3096" x="7639050" y="4686300"/>
          <p14:tracePt t="3103" x="7677150" y="4692650"/>
          <p14:tracePt t="3110" x="7715250" y="4692650"/>
          <p14:tracePt t="3117" x="7753350" y="4705350"/>
          <p14:tracePt t="3124" x="7791450" y="4705350"/>
          <p14:tracePt t="3131" x="7835900" y="4711700"/>
          <p14:tracePt t="3138" x="7893050" y="4718050"/>
          <p14:tracePt t="3145" x="7950200" y="4724400"/>
          <p14:tracePt t="3152" x="7994650" y="4724400"/>
          <p14:tracePt t="3159" x="8070850" y="4724400"/>
          <p14:tracePt t="3166" x="8121650" y="4730750"/>
          <p14:tracePt t="3173" x="8172450" y="4730750"/>
          <p14:tracePt t="3180" x="8235950" y="4730750"/>
          <p14:tracePt t="3187" x="8293100" y="4730750"/>
          <p14:tracePt t="3194" x="8362950" y="4730750"/>
          <p14:tracePt t="3201" x="8420100" y="4730750"/>
          <p14:tracePt t="3208" x="8483600" y="4730750"/>
          <p14:tracePt t="3214" x="8553450" y="4730750"/>
          <p14:tracePt t="3221" x="8623300" y="4730750"/>
          <p14:tracePt t="3228" x="8699500" y="4730750"/>
          <p14:tracePt t="3235" x="8782050" y="4730750"/>
          <p14:tracePt t="3242" x="8858250" y="4730750"/>
          <p14:tracePt t="3249" x="8921750" y="4724400"/>
          <p14:tracePt t="3256" x="8991600" y="4718050"/>
          <p14:tracePt t="3263" x="9036050" y="4718050"/>
          <p14:tracePt t="3270" x="9061450" y="4711700"/>
          <p14:tracePt t="3277" x="9080500" y="4711700"/>
          <p14:tracePt t="3284" x="9080500" y="4705350"/>
          <p14:tracePt t="3291" x="9080500" y="4699000"/>
          <p14:tracePt t="3298" x="9067800" y="4699000"/>
          <p14:tracePt t="3305" x="9042400" y="4692650"/>
          <p14:tracePt t="3312" x="9004300" y="4692650"/>
          <p14:tracePt t="3319" x="8953500" y="4692650"/>
          <p14:tracePt t="3326" x="8921750" y="4699000"/>
          <p14:tracePt t="3681" x="8928100" y="4699000"/>
          <p14:tracePt t="3692" x="8934450" y="4699000"/>
          <p14:tracePt t="3699" x="8940800" y="4699000"/>
          <p14:tracePt t="3703" x="8947150" y="4699000"/>
          <p14:tracePt t="3710" x="8953500" y="4699000"/>
          <p14:tracePt t="3717" x="8959850" y="4699000"/>
          <p14:tracePt t="3723" x="8966200" y="4705350"/>
          <p14:tracePt t="3725" x="8972550" y="4705350"/>
          <p14:tracePt t="3729" x="8978900" y="4705350"/>
          <p14:tracePt t="3735" x="8985250" y="4705350"/>
          <p14:tracePt t="3742" x="9004300" y="4711700"/>
          <p14:tracePt t="3749" x="9029700" y="4718050"/>
          <p14:tracePt t="3756" x="9067800" y="4724400"/>
          <p14:tracePt t="3763" x="9105900" y="4730750"/>
          <p14:tracePt t="3770" x="9144000" y="4743450"/>
          <p14:tracePt t="3777" x="9201150" y="4756150"/>
          <p14:tracePt t="3784" x="9251950" y="4768850"/>
          <p14:tracePt t="3791" x="9296400" y="4775200"/>
          <p14:tracePt t="3798" x="9340850" y="4781550"/>
          <p14:tracePt t="3805" x="9391650" y="4794250"/>
          <p14:tracePt t="3812" x="9436100" y="4800600"/>
          <p14:tracePt t="3819" x="9486900" y="4806950"/>
          <p14:tracePt t="3826" x="9525000" y="4813300"/>
          <p14:tracePt t="3833" x="9563100" y="4819650"/>
          <p14:tracePt t="3839" x="9594850" y="4826000"/>
          <p14:tracePt t="3846" x="9626600" y="4832350"/>
          <p14:tracePt t="3853" x="9664700" y="4845050"/>
          <p14:tracePt t="3860" x="9696450" y="4851400"/>
          <p14:tracePt t="3867" x="9721850" y="4864100"/>
          <p14:tracePt t="3874" x="9753600" y="4870450"/>
          <p14:tracePt t="3881" x="9785350" y="4883150"/>
          <p14:tracePt t="3888" x="9817100" y="4889500"/>
          <p14:tracePt t="3895" x="9842500" y="4895850"/>
          <p14:tracePt t="3902" x="9867900" y="4902200"/>
          <p14:tracePt t="3909" x="9880600" y="4908550"/>
          <p14:tracePt t="3916" x="9899650" y="4914900"/>
          <p14:tracePt t="3923" x="9912350" y="4914900"/>
          <p14:tracePt t="3930" x="9925050" y="4914900"/>
          <p14:tracePt t="3937" x="9937750" y="4927600"/>
          <p14:tracePt t="3944" x="9950450" y="4927600"/>
          <p14:tracePt t="3951" x="9969500" y="4933950"/>
          <p14:tracePt t="3958" x="9988550" y="4933950"/>
          <p14:tracePt t="3964" x="10007600" y="4940300"/>
          <p14:tracePt t="3971" x="10026650" y="4946650"/>
          <p14:tracePt t="3978" x="10052050" y="4953000"/>
          <p14:tracePt t="3985" x="10083800" y="4959350"/>
          <p14:tracePt t="3992" x="10109200" y="4959350"/>
          <p14:tracePt t="3999" x="10140950" y="4959350"/>
          <p14:tracePt t="4006" x="10166350" y="4965700"/>
          <p14:tracePt t="4013" x="10179050" y="4965700"/>
          <p14:tracePt t="4020" x="10198100" y="4965700"/>
          <p14:tracePt t="4027" x="10204450" y="4965700"/>
          <p14:tracePt t="4034" x="10217150" y="4965700"/>
          <p14:tracePt t="4233" x="10210800" y="4965700"/>
          <p14:tracePt t="4237" x="10210800" y="4959350"/>
          <p14:tracePt t="4242" x="10204450" y="4959350"/>
          <p14:tracePt t="4252" x="10204450" y="4953000"/>
          <p14:tracePt t="4279" x="10198100" y="4953000"/>
          <p14:tracePt t="4285" x="10198100" y="4946650"/>
          <p14:tracePt t="4291" x="10191750" y="4940300"/>
          <p14:tracePt t="4296" x="10185400" y="4940300"/>
          <p14:tracePt t="4300" x="10185400" y="4933950"/>
          <p14:tracePt t="4305" x="10179050" y="4933950"/>
          <p14:tracePt t="4312" x="10172700" y="4927600"/>
          <p14:tracePt t="4319" x="10153650" y="4921250"/>
          <p14:tracePt t="4326" x="10134600" y="4914900"/>
          <p14:tracePt t="4333" x="10121900" y="4908550"/>
          <p14:tracePt t="4340" x="10109200" y="4902200"/>
          <p14:tracePt t="4346" x="10096500" y="4902200"/>
          <p14:tracePt t="4353" x="10083800" y="4902200"/>
          <p14:tracePt t="4360" x="10083800" y="4895850"/>
          <p14:tracePt t="4367" x="10077450" y="4895850"/>
          <p14:tracePt t="4381" x="10077450" y="4889500"/>
          <p14:tracePt t="4390" x="10071100" y="4889500"/>
          <p14:tracePt t="4404" x="10071100" y="4883150"/>
          <p14:tracePt t="4411" x="10064750" y="4883150"/>
          <p14:tracePt t="4533" x="10064750" y="4876800"/>
          <p14:tracePt t="4542" x="10064750" y="4870450"/>
          <p14:tracePt t="4547" x="10064750" y="4864100"/>
          <p14:tracePt t="4560" x="10064750" y="4857750"/>
          <p14:tracePt t="4570" x="10064750" y="4851400"/>
          <p14:tracePt t="4582" x="10064750" y="4845050"/>
          <p14:tracePt t="4589" x="10064750" y="4838700"/>
          <p14:tracePt t="4603" x="10064750" y="4832350"/>
          <p14:tracePt t="4616" x="10064750" y="4826000"/>
          <p14:tracePt t="4632" x="10064750" y="4819650"/>
          <p14:tracePt t="4641" x="10064750" y="4813300"/>
          <p14:tracePt t="4648" x="10071100" y="4813300"/>
          <p14:tracePt t="4655" x="10071100" y="4806950"/>
          <p14:tracePt t="4665" x="10071100" y="4800600"/>
          <p14:tracePt t="4672" x="10077450" y="4800600"/>
          <p14:tracePt t="4675" x="10077450" y="4794250"/>
          <p14:tracePt t="4680" x="10077450" y="4787900"/>
          <p14:tracePt t="4687" x="10083800" y="4787900"/>
          <p14:tracePt t="4694" x="10090150" y="4781550"/>
          <p14:tracePt t="4701" x="10096500" y="4775200"/>
          <p14:tracePt t="4708" x="10102850" y="4768850"/>
          <p14:tracePt t="4714" x="10109200" y="4762500"/>
          <p14:tracePt t="4721" x="10121900" y="4756150"/>
          <p14:tracePt t="4735" x="10128250" y="4756150"/>
          <p14:tracePt t="4742" x="10128250" y="4749800"/>
          <p14:tracePt t="4753" x="10134600" y="4749800"/>
          <p14:tracePt t="4759" x="10140950" y="4749800"/>
          <p14:tracePt t="4765" x="10140950" y="4743450"/>
          <p14:tracePt t="4778" x="10147300" y="4743450"/>
          <p14:tracePt t="4783" x="10147300" y="4737100"/>
          <p14:tracePt t="4795" x="10147300" y="4730750"/>
          <p14:tracePt t="4800" x="10153650" y="4730750"/>
          <p14:tracePt t="4809" x="10153650" y="4724400"/>
          <p14:tracePt t="4820" x="10153650" y="4718050"/>
          <p14:tracePt t="4829" x="10153650" y="4711700"/>
          <p14:tracePt t="4834" x="10153650" y="4705350"/>
          <p14:tracePt t="4840" x="10153650" y="4699000"/>
          <p14:tracePt t="4846" x="10153650" y="4692650"/>
          <p14:tracePt t="4848" x="10147300" y="4692650"/>
          <p14:tracePt t="4853" x="10140950" y="4686300"/>
          <p14:tracePt t="4860" x="10128250" y="4673600"/>
          <p14:tracePt t="4867" x="10102850" y="4667250"/>
          <p14:tracePt t="4874" x="10083800" y="4654550"/>
          <p14:tracePt t="4881" x="10058400" y="4648200"/>
          <p14:tracePt t="4888" x="10026650" y="4641850"/>
          <p14:tracePt t="4895" x="9988550" y="4629150"/>
          <p14:tracePt t="4902" x="9950450" y="4629150"/>
          <p14:tracePt t="4909" x="9899650" y="4616450"/>
          <p14:tracePt t="4916" x="9867900" y="4616450"/>
          <p14:tracePt t="4923" x="9817100" y="4616450"/>
          <p14:tracePt t="4930" x="9766300" y="4616450"/>
          <p14:tracePt t="4937" x="9721850" y="4616450"/>
          <p14:tracePt t="4944" x="9677400" y="4616450"/>
          <p14:tracePt t="4951" x="9639300" y="4622800"/>
          <p14:tracePt t="4958" x="9601200" y="4622800"/>
          <p14:tracePt t="4964" x="9569450" y="4629150"/>
          <p14:tracePt t="4971" x="9544050" y="4629150"/>
          <p14:tracePt t="4978" x="9525000" y="4635500"/>
          <p14:tracePt t="4985" x="9499600" y="4641850"/>
          <p14:tracePt t="4992" x="9480550" y="4641850"/>
          <p14:tracePt t="4999" x="9461500" y="4648200"/>
          <p14:tracePt t="5006" x="9442450" y="4654550"/>
          <p14:tracePt t="5013" x="9423400" y="4667250"/>
          <p14:tracePt t="5020" x="9404350" y="4673600"/>
          <p14:tracePt t="5027" x="9385300" y="4686300"/>
          <p14:tracePt t="5034" x="9366250" y="4699000"/>
          <p14:tracePt t="5041" x="9353550" y="4718050"/>
          <p14:tracePt t="5048" x="9347200" y="4730750"/>
          <p14:tracePt t="5055" x="9328150" y="4756150"/>
          <p14:tracePt t="5062" x="9321800" y="4775200"/>
          <p14:tracePt t="5069" x="9321800" y="4794250"/>
          <p14:tracePt t="5076" x="9321800" y="4806950"/>
          <p14:tracePt t="5083" x="9321800" y="4813300"/>
          <p14:tracePt t="5089" x="9321800" y="4832350"/>
          <p14:tracePt t="5096" x="9347200" y="4838700"/>
          <p14:tracePt t="5103" x="9372600" y="4851400"/>
          <p14:tracePt t="5110" x="9410700" y="4870450"/>
          <p14:tracePt t="5117" x="9461500" y="4883150"/>
          <p14:tracePt t="5124" x="9525000" y="4895850"/>
          <p14:tracePt t="5131" x="9575800" y="4908550"/>
          <p14:tracePt t="5138" x="9639300" y="4921250"/>
          <p14:tracePt t="5145" x="9715500" y="4921250"/>
          <p14:tracePt t="5152" x="9779000" y="4921250"/>
          <p14:tracePt t="5159" x="9842500" y="4921250"/>
          <p14:tracePt t="5166" x="9893300" y="4921250"/>
          <p14:tracePt t="5173" x="9956800" y="4921250"/>
          <p14:tracePt t="5180" x="10013950" y="4921250"/>
          <p14:tracePt t="5187" x="10064750" y="4921250"/>
          <p14:tracePt t="5194" x="10109200" y="4914900"/>
          <p14:tracePt t="5201" x="10147300" y="4908550"/>
          <p14:tracePt t="5208" x="10179050" y="4902200"/>
          <p14:tracePt t="5214" x="10198100" y="4902200"/>
          <p14:tracePt t="5221" x="10217150" y="4895850"/>
          <p14:tracePt t="5228" x="10229850" y="4895850"/>
          <p14:tracePt t="5235" x="10242550" y="4895850"/>
          <p14:tracePt t="5242" x="10248900" y="4889500"/>
          <p14:tracePt t="5249" x="10255250" y="4889500"/>
          <p14:tracePt t="5263" x="10261600" y="4889500"/>
          <p14:tracePt t="5270" x="10261600" y="4883150"/>
          <p14:tracePt t="5282" x="10261600" y="4876800"/>
          <p14:tracePt t="5284" x="10267950" y="4876800"/>
          <p14:tracePt t="5291" x="10267950" y="4870450"/>
          <p14:tracePt t="5298" x="10274300" y="4870450"/>
          <p14:tracePt t="5305" x="10274300" y="4864100"/>
          <p14:tracePt t="5312" x="10280650" y="4864100"/>
          <p14:tracePt t="5449" x="10280650" y="4857750"/>
          <p14:tracePt t="5458" x="10287000" y="4857750"/>
          <p14:tracePt t="5469" x="10287000" y="4851400"/>
          <p14:tracePt t="5478" x="10287000" y="4845050"/>
          <p14:tracePt t="5494" x="10293350" y="4838700"/>
          <p14:tracePt t="5517" x="10293350" y="4832350"/>
          <p14:tracePt t="5631" x="10293350" y="4826000"/>
          <p14:tracePt t="5637" x="10293350" y="4819650"/>
          <p14:tracePt t="5650" x="10293350" y="4813300"/>
          <p14:tracePt t="5659" x="10287000" y="4813300"/>
          <p14:tracePt t="5664" x="10287000" y="4806950"/>
          <p14:tracePt t="5672" x="10280650" y="4806950"/>
          <p14:tracePt t="5677" x="10280650" y="4800600"/>
          <p14:tracePt t="5680" x="10274300" y="4800600"/>
          <p14:tracePt t="5687" x="10274300" y="4794250"/>
          <p14:tracePt t="5694" x="10267950" y="4794250"/>
          <p14:tracePt t="5701" x="10261600" y="4787900"/>
          <p14:tracePt t="5714" x="10255250" y="4787900"/>
          <p14:tracePt t="5725" x="10248900" y="4787900"/>
          <p14:tracePt t="5743" x="10248900" y="4781550"/>
          <p14:tracePt t="5749" x="10242550" y="4781550"/>
          <p14:tracePt t="5763" x="10242550" y="4775200"/>
          <p14:tracePt t="5766" x="10236200" y="4775200"/>
          <p14:tracePt t="5778" x="10229850" y="4768850"/>
          <p14:tracePt t="5783" x="10223500" y="4768850"/>
          <p14:tracePt t="5791" x="10217150" y="4768850"/>
          <p14:tracePt t="5793" x="10217150" y="4762500"/>
          <p14:tracePt t="5798" x="10210800" y="4762500"/>
          <p14:tracePt t="5805" x="10198100" y="4756150"/>
          <p14:tracePt t="5812" x="10191750" y="4756150"/>
          <p14:tracePt t="5819" x="10179050" y="4749800"/>
          <p14:tracePt t="5826" x="10166350" y="4743450"/>
          <p14:tracePt t="5833" x="10160000" y="4743450"/>
          <p14:tracePt t="5839" x="10153650" y="4743450"/>
          <p14:tracePt t="5846" x="10147300" y="4737100"/>
          <p14:tracePt t="5853" x="10140950" y="4737100"/>
          <p14:tracePt t="5860" x="10134600" y="4737100"/>
          <p14:tracePt t="5867" x="10121900" y="4737100"/>
          <p14:tracePt t="5874" x="10115550" y="4730750"/>
          <p14:tracePt t="5881" x="10102850" y="4730750"/>
          <p14:tracePt t="5888" x="10090150" y="4730750"/>
          <p14:tracePt t="5895" x="10071100" y="4724400"/>
          <p14:tracePt t="5902" x="10052050" y="4724400"/>
          <p14:tracePt t="5909" x="10020300" y="4718050"/>
          <p14:tracePt t="5916" x="9988550" y="4718050"/>
          <p14:tracePt t="5923" x="9937750" y="4718050"/>
          <p14:tracePt t="5930" x="9893300" y="4711700"/>
          <p14:tracePt t="5937" x="9848850" y="4711700"/>
          <p14:tracePt t="5944" x="9798050" y="4711700"/>
          <p14:tracePt t="5951" x="9747250" y="4711700"/>
          <p14:tracePt t="5958" x="9709150" y="4711700"/>
          <p14:tracePt t="5964" x="9677400" y="4711700"/>
          <p14:tracePt t="5971" x="9645650" y="4711700"/>
          <p14:tracePt t="5978" x="9620250" y="4711700"/>
          <p14:tracePt t="5985" x="9601200" y="4711700"/>
          <p14:tracePt t="5992" x="9575800" y="4711700"/>
          <p14:tracePt t="5999" x="9563100" y="4711700"/>
          <p14:tracePt t="6006" x="9544050" y="4711700"/>
          <p14:tracePt t="6013" x="9537700" y="4711700"/>
          <p14:tracePt t="6020" x="9525000" y="4711700"/>
          <p14:tracePt t="6027" x="9518650" y="4711700"/>
          <p14:tracePt t="6034" x="9512300" y="4711700"/>
          <p14:tracePt t="6041" x="9505950" y="4718050"/>
          <p14:tracePt t="6048" x="9499600" y="4724400"/>
          <p14:tracePt t="6055" x="9493250" y="4737100"/>
          <p14:tracePt t="6062" x="9486900" y="4743450"/>
          <p14:tracePt t="6069" x="9480550" y="4762500"/>
          <p14:tracePt t="6076" x="9474200" y="4781550"/>
          <p14:tracePt t="6083" x="9474200" y="4794250"/>
          <p14:tracePt t="6089" x="9474200" y="4806950"/>
          <p14:tracePt t="6096" x="9474200" y="4819650"/>
          <p14:tracePt t="6103" x="9474200" y="4838700"/>
          <p14:tracePt t="6110" x="9474200" y="4851400"/>
          <p14:tracePt t="6117" x="9474200" y="4864100"/>
          <p14:tracePt t="6124" x="9474200" y="4870450"/>
          <p14:tracePt t="6131" x="9480550" y="4876800"/>
          <p14:tracePt t="6138" x="9486900" y="4889500"/>
          <p14:tracePt t="6145" x="9493250" y="4895850"/>
          <p14:tracePt t="6152" x="9499600" y="4895850"/>
          <p14:tracePt t="6159" x="9512300" y="4902200"/>
          <p14:tracePt t="6166" x="9518650" y="4902200"/>
          <p14:tracePt t="6173" x="9531350" y="4902200"/>
          <p14:tracePt t="6180" x="9544050" y="4908550"/>
          <p14:tracePt t="6187" x="9563100" y="4908550"/>
          <p14:tracePt t="6194" x="9575800" y="4908550"/>
          <p14:tracePt t="6201" x="9594850" y="4908550"/>
          <p14:tracePt t="6208" x="9607550" y="4908550"/>
          <p14:tracePt t="6214" x="9613900" y="4908550"/>
          <p14:tracePt t="6221" x="9620250" y="4908550"/>
          <p14:tracePt t="6228" x="9626600" y="4908550"/>
          <p14:tracePt t="6235" x="9632950" y="4908550"/>
          <p14:tracePt t="6242" x="9639300" y="4908550"/>
          <p14:tracePt t="6249" x="9645650" y="4908550"/>
          <p14:tracePt t="6256" x="9652000" y="4908550"/>
          <p14:tracePt t="6263" x="9658350" y="4908550"/>
          <p14:tracePt t="6270" x="9664700" y="4908550"/>
          <p14:tracePt t="6277" x="9671050" y="4908550"/>
          <p14:tracePt t="6284" x="9677400" y="4908550"/>
          <p14:tracePt t="6291" x="9683750" y="4908550"/>
          <p14:tracePt t="6298" x="9690100" y="4908550"/>
          <p14:tracePt t="6305" x="9696450" y="4908550"/>
          <p14:tracePt t="6312" x="9702800" y="4908550"/>
          <p14:tracePt t="6319" x="9709150" y="4908550"/>
          <p14:tracePt t="6326" x="9715500" y="4908550"/>
          <p14:tracePt t="6333" x="9721850" y="4908550"/>
          <p14:tracePt t="6339" x="9728200" y="4908550"/>
          <p14:tracePt t="6346" x="9740900" y="4908550"/>
          <p14:tracePt t="6353" x="9747250" y="4908550"/>
          <p14:tracePt t="6360" x="9753600" y="4908550"/>
          <p14:tracePt t="6367" x="9766300" y="4908550"/>
          <p14:tracePt t="6374" x="9779000" y="4908550"/>
          <p14:tracePt t="6381" x="9791700" y="4908550"/>
          <p14:tracePt t="6388" x="9804400" y="4902200"/>
          <p14:tracePt t="6395" x="9817100" y="4902200"/>
          <p14:tracePt t="6402" x="9823450" y="4902200"/>
          <p14:tracePt t="6409" x="9829800" y="4902200"/>
          <p14:tracePt t="6416" x="9836150" y="4902200"/>
          <p14:tracePt t="6423" x="9842500" y="4902200"/>
          <p14:tracePt t="6620" x="9848850" y="4902200"/>
          <p14:tracePt t="6626" x="9848850" y="4895850"/>
          <p14:tracePt t="6630" x="9855200" y="4895850"/>
          <p14:tracePt t="6639" x="9861550" y="4895850"/>
          <p14:tracePt t="6647" x="9861550" y="4889500"/>
          <p14:tracePt t="6650" x="9867900" y="4889500"/>
          <p14:tracePt t="6654" x="9867900" y="4883150"/>
          <p14:tracePt t="6659" x="9874250" y="4883150"/>
          <p14:tracePt t="6675" x="9880600" y="4876800"/>
          <p14:tracePt t="6708" x="9880600" y="4870450"/>
          <p14:tracePt t="6724" x="9880600" y="4864100"/>
          <p14:tracePt t="6729" x="9880600" y="4857750"/>
          <p14:tracePt t="6741" x="9874250" y="4857750"/>
          <p14:tracePt t="6746" x="9867900" y="4857750"/>
          <p14:tracePt t="6754" x="9861550" y="4851400"/>
          <p14:tracePt t="6762" x="9855200" y="4851400"/>
          <p14:tracePt t="6769" x="9848850" y="4851400"/>
          <p14:tracePt t="6774" x="9842500" y="4851400"/>
          <p14:tracePt t="6777" x="9836150" y="4851400"/>
          <p14:tracePt t="6784" x="9823450" y="4845050"/>
          <p14:tracePt t="6784" x="9817100" y="4845050"/>
          <p14:tracePt t="6791" x="9798050" y="4845050"/>
          <p14:tracePt t="6798" x="9779000" y="4845050"/>
          <p14:tracePt t="6805" x="9753600" y="4845050"/>
          <p14:tracePt t="6812" x="9721850" y="4845050"/>
          <p14:tracePt t="6819" x="9690100" y="4857750"/>
          <p14:tracePt t="6826" x="9652000" y="4870450"/>
          <p14:tracePt t="6833" x="9613900" y="4883150"/>
          <p14:tracePt t="6839" x="9569450" y="4902200"/>
          <p14:tracePt t="6846" x="9537700" y="4921250"/>
          <p14:tracePt t="6853" x="9512300" y="4940300"/>
          <p14:tracePt t="6860" x="9493250" y="4965700"/>
          <p14:tracePt t="6867" x="9474200" y="4978400"/>
          <p14:tracePt t="6874" x="9461500" y="4991100"/>
          <p14:tracePt t="6881" x="9455150" y="5003800"/>
          <p14:tracePt t="6888" x="9455150" y="5010150"/>
          <p14:tracePt t="6895" x="9455150" y="5022850"/>
          <p14:tracePt t="6902" x="9455150" y="5029200"/>
          <p14:tracePt t="6909" x="9455150" y="5035550"/>
          <p14:tracePt t="6916" x="9455150" y="5048250"/>
          <p14:tracePt t="6923" x="9461500" y="5054600"/>
          <p14:tracePt t="6930" x="9480550" y="5060950"/>
          <p14:tracePt t="6937" x="9493250" y="5067300"/>
          <p14:tracePt t="6944" x="9512300" y="5073650"/>
          <p14:tracePt t="6951" x="9531350" y="5080000"/>
          <p14:tracePt t="6958" x="9544050" y="5086350"/>
          <p14:tracePt t="6964" x="9569450" y="5092700"/>
          <p14:tracePt t="6971" x="9594850" y="5099050"/>
          <p14:tracePt t="6978" x="9626600" y="5105400"/>
          <p14:tracePt t="6985" x="9658350" y="5111750"/>
          <p14:tracePt t="6992" x="9683750" y="5118100"/>
          <p14:tracePt t="6999" x="9709150" y="5124450"/>
          <p14:tracePt t="7006" x="9728200" y="5124450"/>
          <p14:tracePt t="7013" x="9747250" y="5124450"/>
          <p14:tracePt t="7020" x="9759950" y="5124450"/>
          <p14:tracePt t="7027" x="9772650" y="5124450"/>
          <p14:tracePt t="7034" x="9779000" y="5124450"/>
          <p14:tracePt t="7041" x="9785350" y="5124450"/>
          <p14:tracePt t="7048" x="9791700" y="5124450"/>
          <p14:tracePt t="7595" x="9785350" y="5124450"/>
          <p14:tracePt t="7608" x="9779000" y="5124450"/>
          <p14:tracePt t="7620" x="9772650" y="5124450"/>
          <p14:tracePt t="7630" x="9766300" y="5124450"/>
          <p14:tracePt t="7635" x="9759950" y="5124450"/>
          <p14:tracePt t="7992" x="9753600" y="5124450"/>
          <p14:tracePt t="7998" x="9747250" y="5124450"/>
          <p14:tracePt t="8002" x="9747250" y="5118100"/>
          <p14:tracePt t="8006" x="9734550" y="5118100"/>
          <p14:tracePt t="8013" x="9721850" y="5118100"/>
          <p14:tracePt t="8020" x="9702800" y="5111750"/>
          <p14:tracePt t="8027" x="9683750" y="5105400"/>
          <p14:tracePt t="8034" x="9671050" y="5105400"/>
          <p14:tracePt t="8041" x="9652000" y="5099050"/>
          <p14:tracePt t="8048" x="9620250" y="5086350"/>
          <p14:tracePt t="8055" x="9582150" y="5080000"/>
          <p14:tracePt t="8062" x="9544050" y="5067300"/>
          <p14:tracePt t="8069" x="9486900" y="5054600"/>
          <p14:tracePt t="8076" x="9429750" y="5041900"/>
          <p14:tracePt t="8083" x="9366250" y="5029200"/>
          <p14:tracePt t="8089" x="9302750" y="5016500"/>
          <p14:tracePt t="8096" x="9220200" y="5003800"/>
          <p14:tracePt t="8103" x="9124950" y="4991100"/>
          <p14:tracePt t="8110" x="9042400" y="4972050"/>
          <p14:tracePt t="8117" x="8928100" y="4953000"/>
          <p14:tracePt t="8124" x="8832850" y="4946650"/>
          <p14:tracePt t="8131" x="8705850" y="4933950"/>
          <p14:tracePt t="8138" x="8610600" y="4914900"/>
          <p14:tracePt t="8145" x="8489950" y="4902200"/>
          <p14:tracePt t="8152" x="8388350" y="4883150"/>
          <p14:tracePt t="8159" x="8261350" y="4857750"/>
          <p14:tracePt t="8166" x="8153400" y="4838700"/>
          <p14:tracePt t="8173" x="8032750" y="4819650"/>
          <p14:tracePt t="8180" x="7874000" y="4794250"/>
          <p14:tracePt t="8187" x="7727950" y="4775200"/>
          <p14:tracePt t="8194" x="7512050" y="4737100"/>
          <p14:tracePt t="8201" x="7315200" y="4711700"/>
          <p14:tracePt t="8208" x="7086600" y="4673600"/>
          <p14:tracePt t="8214" x="6832600" y="4641850"/>
          <p14:tracePt t="8221" x="6604000" y="4610100"/>
          <p14:tracePt t="8228" x="6318250" y="4578350"/>
          <p14:tracePt t="8235" x="6038850" y="4552950"/>
          <p14:tracePt t="8242" x="5797550" y="4527550"/>
          <p14:tracePt t="8249" x="5568950" y="4483100"/>
          <p14:tracePt t="8256" x="5410200" y="4451350"/>
          <p14:tracePt t="8263" x="5251450" y="4419600"/>
          <p14:tracePt t="8270" x="5118100" y="4394200"/>
          <p14:tracePt t="8277" x="4984750" y="4368800"/>
          <p14:tracePt t="8284" x="4889500" y="4356100"/>
          <p14:tracePt t="8285" x="4870450" y="4349750"/>
          <p14:tracePt t="8291" x="4762500" y="4337050"/>
          <p14:tracePt t="8298" x="4648200" y="4324350"/>
          <p14:tracePt t="8305" x="4540250" y="4305300"/>
          <p14:tracePt t="8312" x="4457700" y="4292600"/>
          <p14:tracePt t="8319" x="4368800" y="4273550"/>
          <p14:tracePt t="8326" x="4311650" y="4260850"/>
          <p14:tracePt t="8333" x="4254500" y="4241800"/>
          <p14:tracePt t="8339" x="4216400" y="4229100"/>
          <p14:tracePt t="8346" x="4184650" y="4222750"/>
          <p14:tracePt t="8353" x="4159250" y="4210050"/>
          <p14:tracePt t="8360" x="4146550" y="4203700"/>
          <p14:tracePt t="8367" x="4146550" y="4197350"/>
          <p14:tracePt t="8374" x="4146550" y="4184650"/>
          <p14:tracePt t="8381" x="4152900" y="4184650"/>
          <p14:tracePt t="8655" x="4146550" y="4184650"/>
          <p14:tracePt t="8656" x="4146550" y="4178300"/>
          <p14:tracePt t="8659" x="4140200" y="4178300"/>
          <p14:tracePt t="8666" x="4121150" y="4178300"/>
          <p14:tracePt t="8673" x="4114800" y="4171950"/>
          <p14:tracePt t="8680" x="4108450" y="4171950"/>
          <p14:tracePt t="8687" x="4095750" y="4159250"/>
          <p14:tracePt t="8694" x="4089400" y="4152900"/>
          <p14:tracePt t="8701" x="4083050" y="4146550"/>
          <p14:tracePt t="8708" x="4070350" y="4133850"/>
          <p14:tracePt t="8714" x="4044950" y="4127500"/>
          <p14:tracePt t="8721" x="4019550" y="4121150"/>
          <p14:tracePt t="8728" x="3981450" y="4102100"/>
          <p14:tracePt t="8735" x="3924300" y="4083050"/>
          <p14:tracePt t="8742" x="3848100" y="4064000"/>
          <p14:tracePt t="8749" x="3759200" y="4038600"/>
          <p14:tracePt t="8756" x="3663950" y="4013200"/>
          <p14:tracePt t="8763" x="3543300" y="3975100"/>
          <p14:tracePt t="8770" x="3416300" y="3956050"/>
          <p14:tracePt t="8777" x="3308350" y="3930650"/>
          <p14:tracePt t="8784" x="3200400" y="3905250"/>
          <p14:tracePt t="8784" x="3181350" y="3905250"/>
          <p14:tracePt t="8791" x="3092450" y="3892550"/>
          <p14:tracePt t="8798" x="2952750" y="3873500"/>
          <p14:tracePt t="8805" x="2851150" y="3854450"/>
          <p14:tracePt t="8812" x="2755900" y="3841750"/>
          <p14:tracePt t="8819" x="2673350" y="3835400"/>
          <p14:tracePt t="8826" x="2616200" y="3829050"/>
          <p14:tracePt t="8833" x="2559050" y="3816350"/>
          <p14:tracePt t="8839" x="2514600" y="3810000"/>
          <p14:tracePt t="8846" x="2482850" y="3803650"/>
          <p14:tracePt t="8853" x="2444750" y="3797300"/>
          <p14:tracePt t="8860" x="2413000" y="3790950"/>
          <p14:tracePt t="8867" x="2387600" y="3778250"/>
          <p14:tracePt t="8874" x="2362200" y="3771900"/>
          <p14:tracePt t="8881" x="2336800" y="3759200"/>
          <p14:tracePt t="8888" x="2311400" y="3746500"/>
          <p14:tracePt t="8895" x="2273300" y="3733800"/>
          <p14:tracePt t="8902" x="2241550" y="3721100"/>
          <p14:tracePt t="8909" x="2209800" y="3714750"/>
          <p14:tracePt t="8916" x="2171700" y="3708400"/>
          <p14:tracePt t="8923" x="2139950" y="3695700"/>
          <p14:tracePt t="8930" x="2108200" y="3695700"/>
          <p14:tracePt t="8937" x="2082800" y="3695700"/>
          <p14:tracePt t="8944" x="2057400" y="3689350"/>
          <p14:tracePt t="8951" x="2032000" y="3689350"/>
          <p14:tracePt t="8957" x="2019300" y="3689350"/>
          <p14:tracePt t="8964" x="2006600" y="3689350"/>
          <p14:tracePt t="8971" x="1993900" y="3689350"/>
          <p14:tracePt t="8978" x="1974850" y="3689350"/>
          <p14:tracePt t="8985" x="1955800" y="3683000"/>
          <p14:tracePt t="8992" x="1936750" y="3683000"/>
          <p14:tracePt t="8999" x="1911350" y="3676650"/>
          <p14:tracePt t="9006" x="1885950" y="3670300"/>
          <p14:tracePt t="9013" x="1854200" y="3663950"/>
          <p14:tracePt t="9020" x="1822450" y="3663950"/>
          <p14:tracePt t="9027" x="1797050" y="3663950"/>
          <p14:tracePt t="9034" x="1784350" y="3657600"/>
          <p14:tracePt t="9041" x="1771650" y="3657600"/>
          <p14:tracePt t="9048" x="1765300" y="3657600"/>
          <p14:tracePt t="9078" x="1771650" y="3657600"/>
          <p14:tracePt t="9089" x="1778000" y="3657600"/>
          <p14:tracePt t="9095" x="1778000" y="3663950"/>
          <p14:tracePt t="9113" x="1784350" y="3663950"/>
          <p14:tracePt t="9331" x="1784350" y="3670300"/>
          <p14:tracePt t="9339" x="1784350" y="3676650"/>
          <p14:tracePt t="9346" x="1778000" y="3676650"/>
          <p14:tracePt t="9349" x="1778000" y="3683000"/>
          <p14:tracePt t="9358" x="1778000" y="3689350"/>
          <p14:tracePt t="9364" x="1778000" y="3695700"/>
          <p14:tracePt t="9367" x="1778000" y="3702050"/>
          <p14:tracePt t="9374" x="1778000" y="3708400"/>
          <p14:tracePt t="9381" x="1771650" y="3714750"/>
          <p14:tracePt t="9388" x="1771650" y="3727450"/>
          <p14:tracePt t="9395" x="1771650" y="3733800"/>
          <p14:tracePt t="9402" x="1765300" y="3733800"/>
          <p14:tracePt t="9409" x="1765300" y="3740150"/>
          <p14:tracePt t="9416" x="1758950" y="3746500"/>
          <p14:tracePt t="9423" x="1758950" y="3752850"/>
          <p14:tracePt t="9430" x="1758950" y="3759200"/>
          <p14:tracePt t="9437" x="1758950" y="3765550"/>
          <p14:tracePt t="9444" x="1758950" y="3784600"/>
          <p14:tracePt t="9451" x="1758950" y="3790950"/>
          <p14:tracePt t="9458" x="1758950" y="3810000"/>
          <p14:tracePt t="9464" x="1765300" y="3822700"/>
          <p14:tracePt t="9471" x="1771650" y="3841750"/>
          <p14:tracePt t="9478" x="1778000" y="3860800"/>
          <p14:tracePt t="9485" x="1790700" y="3873500"/>
          <p14:tracePt t="9492" x="1797050" y="3886200"/>
          <p14:tracePt t="9499" x="1803400" y="3892550"/>
          <p14:tracePt t="9506" x="1809750" y="3898900"/>
          <p14:tracePt t="9513" x="1816100" y="3905250"/>
          <p14:tracePt t="9520" x="1822450" y="3905250"/>
          <p14:tracePt t="9527" x="1822450" y="3911600"/>
          <p14:tracePt t="9558" x="1828800" y="3911600"/>
          <p14:tracePt t="9570" x="1835150" y="3911600"/>
          <p14:tracePt t="9575" x="1841500" y="3911600"/>
          <p14:tracePt t="9581" x="1847850" y="3911600"/>
          <p14:tracePt t="9586" x="1854200" y="3911600"/>
          <p14:tracePt t="9591" x="1860550" y="3911600"/>
          <p14:tracePt t="9596" x="1866900" y="3911600"/>
          <p14:tracePt t="9603" x="1879600" y="3911600"/>
          <p14:tracePt t="9610" x="1892300" y="3911600"/>
          <p14:tracePt t="9617" x="1911350" y="3905250"/>
          <p14:tracePt t="9624" x="1930400" y="3898900"/>
          <p14:tracePt t="9631" x="1949450" y="3892550"/>
          <p14:tracePt t="9638" x="1968500" y="3879850"/>
          <p14:tracePt t="9645" x="1987550" y="3873500"/>
          <p14:tracePt t="9652" x="2006600" y="3860800"/>
          <p14:tracePt t="9659" x="2025650" y="3854450"/>
          <p14:tracePt t="9666" x="2044700" y="3848100"/>
          <p14:tracePt t="9673" x="2057400" y="3841750"/>
          <p14:tracePt t="9680" x="2076450" y="3829050"/>
          <p14:tracePt t="9687" x="2095500" y="3822700"/>
          <p14:tracePt t="9694" x="2108200" y="3822700"/>
          <p14:tracePt t="9701" x="2120900" y="3816350"/>
          <p14:tracePt t="9707" x="2127250" y="3803650"/>
          <p14:tracePt t="9714" x="2133600" y="3803650"/>
          <p14:tracePt t="9721" x="2139950" y="3797300"/>
          <p14:tracePt t="9728" x="2139950" y="3790950"/>
          <p14:tracePt t="9735" x="2146300" y="3784600"/>
          <p14:tracePt t="9742" x="2146300" y="3771900"/>
          <p14:tracePt t="9749" x="2146300" y="3765550"/>
          <p14:tracePt t="9756" x="2146300" y="3759200"/>
          <p14:tracePt t="9763" x="2139950" y="3746500"/>
          <p14:tracePt t="9770" x="2127250" y="3733800"/>
          <p14:tracePt t="9777" x="2114550" y="3727450"/>
          <p14:tracePt t="9784" x="2108200" y="3721100"/>
          <p14:tracePt t="9784" x="2101850" y="3714750"/>
          <p14:tracePt t="9791" x="2095500" y="3714750"/>
          <p14:tracePt t="9798" x="2082800" y="3702050"/>
          <p14:tracePt t="9805" x="2076450" y="3695700"/>
          <p14:tracePt t="9812" x="2063750" y="3695700"/>
          <p14:tracePt t="9819" x="2057400" y="3689350"/>
          <p14:tracePt t="9826" x="2044700" y="3676650"/>
          <p14:tracePt t="9832" x="2038350" y="3676650"/>
          <p14:tracePt t="9839" x="2025650" y="3670300"/>
          <p14:tracePt t="9846" x="2012950" y="3663950"/>
          <p14:tracePt t="9853" x="2006600" y="3657600"/>
          <p14:tracePt t="9860" x="1993900" y="3657600"/>
          <p14:tracePt t="9867" x="1987550" y="3651250"/>
          <p14:tracePt t="9874" x="1981200" y="3651250"/>
          <p14:tracePt t="9881" x="1974850" y="3644900"/>
          <p14:tracePt t="9888" x="1968500" y="3644900"/>
          <p14:tracePt t="9895" x="1962150" y="3644900"/>
          <p14:tracePt t="9902" x="1955800" y="3644900"/>
          <p14:tracePt t="9909" x="1949450" y="3644900"/>
          <p14:tracePt t="9916" x="1943100" y="3644900"/>
          <p14:tracePt t="9930" x="1936750" y="3644900"/>
          <p14:tracePt t="9940" x="1930400" y="3644900"/>
          <p14:tracePt t="9954" x="1924050" y="3644900"/>
          <p14:tracePt t="9965" x="1917700" y="3644900"/>
          <p14:tracePt t="9972" x="1911350" y="3644900"/>
          <p14:tracePt t="9975" x="1905000" y="3644900"/>
          <p14:tracePt t="9980" x="1898650" y="3644900"/>
          <p14:tracePt t="9985" x="1892300" y="3644900"/>
          <p14:tracePt t="9992" x="1879600" y="3651250"/>
          <p14:tracePt t="9999" x="1873250" y="3657600"/>
          <p14:tracePt t="10006" x="1854200" y="3663950"/>
          <p14:tracePt t="10013" x="1847850" y="3676650"/>
          <p14:tracePt t="10020" x="1828800" y="3689350"/>
          <p14:tracePt t="10027" x="1822450" y="3702050"/>
          <p14:tracePt t="10034" x="1822450" y="3708400"/>
          <p14:tracePt t="10041" x="1822450" y="3721100"/>
          <p14:tracePt t="10048" x="1822450" y="3727450"/>
          <p14:tracePt t="10055" x="1822450" y="3733800"/>
          <p14:tracePt t="10062" x="1822450" y="3740150"/>
          <p14:tracePt t="10069" x="1822450" y="3746500"/>
          <p14:tracePt t="10076" x="1822450" y="3752850"/>
          <p14:tracePt t="10083" x="1822450" y="3759200"/>
          <p14:tracePt t="10100" x="1822450" y="3765550"/>
          <p14:tracePt t="10116" x="1828800" y="3765550"/>
          <p14:tracePt t="10133" x="1828800" y="3771900"/>
          <p14:tracePt t="10136" x="1835150" y="3771900"/>
          <p14:tracePt t="10262" x="1841500" y="3771900"/>
          <p14:tracePt t="10271" x="1841500" y="3778250"/>
          <p14:tracePt t="10280" x="1841500" y="3784600"/>
          <p14:tracePt t="10283" x="1847850" y="3784600"/>
          <p14:tracePt t="10296" x="1854200" y="3784600"/>
          <p14:tracePt t="10301" x="1860550" y="3784600"/>
          <p14:tracePt t="10304" x="1860550" y="3790950"/>
          <p14:tracePt t="10311" x="1866900" y="3790950"/>
          <p14:tracePt t="10324" x="1873250" y="3790950"/>
          <p14:tracePt t="10336" x="1879600" y="3790950"/>
          <p14:tracePt t="10341" x="1885950" y="3790950"/>
          <p14:tracePt t="10352" x="1892300" y="3797300"/>
          <p14:tracePt t="10371" x="1898650" y="3797300"/>
          <p14:tracePt t="10420" x="1905000" y="3797300"/>
          <p14:tracePt t="10505" x="1911350" y="3797300"/>
          <p14:tracePt t="10524" x="1911350" y="3803650"/>
          <p14:tracePt t="10546" x="1911350" y="3810000"/>
          <p14:tracePt t="10563" x="1911350" y="3816350"/>
          <p14:tracePt t="10573" x="1917700" y="3816350"/>
          <p14:tracePt t="10579" x="1917700" y="3822700"/>
          <p14:tracePt t="10592" x="1917700" y="3829050"/>
          <p14:tracePt t="10598" x="1917700" y="3835400"/>
          <p14:tracePt t="10606" x="1924050" y="3835400"/>
          <p14:tracePt t="10609" x="1924050" y="3841750"/>
          <p14:tracePt t="10618" x="1924050" y="3848100"/>
          <p14:tracePt t="10627" x="1930400" y="3854450"/>
          <p14:tracePt t="10636" x="1930400" y="3860800"/>
          <p14:tracePt t="10640" x="1930400" y="3867150"/>
          <p14:tracePt t="10642" x="1936750" y="3867150"/>
          <p14:tracePt t="10663" x="1936750" y="3873500"/>
          <p14:tracePt t="10843" x="1943100" y="3873500"/>
          <p14:tracePt t="10861" x="1949450" y="3873500"/>
          <p14:tracePt t="10868" x="1949450" y="3879850"/>
          <p14:tracePt t="10944" x="1955800" y="3879850"/>
          <p14:tracePt t="10952" x="1962150" y="3879850"/>
          <p14:tracePt t="10964" x="1968500" y="3879850"/>
          <p14:tracePt t="10970" x="1968500" y="3886200"/>
          <p14:tracePt t="10973" x="1974850" y="3886200"/>
          <p14:tracePt t="10985" x="1981200" y="3886200"/>
          <p14:tracePt t="10995" x="1987550" y="3886200"/>
          <p14:tracePt t="11011" x="1987550" y="3892550"/>
          <p14:tracePt t="11035" x="1993900" y="3892550"/>
          <p14:tracePt t="11050" x="2000250" y="3892550"/>
          <p14:tracePt t="11058" x="2006600" y="3892550"/>
          <p14:tracePt t="11066" x="2012950" y="3898900"/>
          <p14:tracePt t="11069" x="2019300" y="3898900"/>
          <p14:tracePt t="11076" x="2025650" y="3898900"/>
          <p14:tracePt t="11081" x="2032000" y="3898900"/>
          <p14:tracePt t="11086" x="2038350" y="3898900"/>
          <p14:tracePt t="11089" x="2044700" y="3898900"/>
          <p14:tracePt t="11096" x="2051050" y="3905250"/>
          <p14:tracePt t="11103" x="2063750" y="3905250"/>
          <p14:tracePt t="11110" x="2082800" y="3905250"/>
          <p14:tracePt t="11117" x="2108200" y="3911600"/>
          <p14:tracePt t="11124" x="2127250" y="3911600"/>
          <p14:tracePt t="11131" x="2146300" y="3917950"/>
          <p14:tracePt t="11138" x="2165350" y="3917950"/>
          <p14:tracePt t="11145" x="2184400" y="3917950"/>
          <p14:tracePt t="11152" x="2203450" y="3917950"/>
          <p14:tracePt t="11159" x="2216150" y="3917950"/>
          <p14:tracePt t="11166" x="2228850" y="3917950"/>
          <p14:tracePt t="11173" x="2241550" y="3917950"/>
          <p14:tracePt t="11180" x="2247900" y="3917950"/>
          <p14:tracePt t="11187" x="2254250" y="3917950"/>
          <p14:tracePt t="11194" x="2260600" y="3917950"/>
          <p14:tracePt t="11207" x="2273300" y="3917950"/>
          <p14:tracePt t="11214" x="2279650" y="3924300"/>
          <p14:tracePt t="11221" x="2292350" y="3924300"/>
          <p14:tracePt t="11228" x="2305050" y="3924300"/>
          <p14:tracePt t="11235" x="2317750" y="3924300"/>
          <p14:tracePt t="11242" x="2330450" y="3924300"/>
          <p14:tracePt t="11249" x="2343150" y="3930650"/>
          <p14:tracePt t="11256" x="2362200" y="3930650"/>
          <p14:tracePt t="11263" x="2381250" y="3930650"/>
          <p14:tracePt t="11270" x="2406650" y="3930650"/>
          <p14:tracePt t="11277" x="2419350" y="3930650"/>
          <p14:tracePt t="11284" x="2444750" y="3930650"/>
          <p14:tracePt t="11291" x="2470150" y="3930650"/>
          <p14:tracePt t="11298" x="2495550" y="3930650"/>
          <p14:tracePt t="11305" x="2520950" y="3930650"/>
          <p14:tracePt t="11312" x="2559050" y="3937000"/>
          <p14:tracePt t="11319" x="2590800" y="3943350"/>
          <p14:tracePt t="11326" x="2635250" y="3943350"/>
          <p14:tracePt t="11332" x="2679700" y="3949700"/>
          <p14:tracePt t="11339" x="2711450" y="3949700"/>
          <p14:tracePt t="11346" x="2749550" y="3949700"/>
          <p14:tracePt t="11353" x="2774950" y="3949700"/>
          <p14:tracePt t="11360" x="2800350" y="3949700"/>
          <p14:tracePt t="11367" x="2813050" y="3949700"/>
          <p14:tracePt t="11374" x="2825750" y="3949700"/>
          <p14:tracePt t="11381" x="2832100" y="3949700"/>
          <p14:tracePt t="11395" x="2838450" y="3949700"/>
          <p14:tracePt t="11402" x="2844800" y="3949700"/>
          <p14:tracePt t="11422" x="2851150" y="3949700"/>
          <p14:tracePt t="11621" x="2857500" y="3949700"/>
          <p14:tracePt t="11624" x="2863850" y="3949700"/>
          <p14:tracePt t="11625" x="2870200" y="3949700"/>
          <p14:tracePt t="11631" x="2895600" y="3949700"/>
          <p14:tracePt t="11638" x="2940050" y="3949700"/>
          <p14:tracePt t="11645" x="3003550" y="3949700"/>
          <p14:tracePt t="11652" x="3073400" y="3949700"/>
          <p14:tracePt t="11659" x="3149600" y="3949700"/>
          <p14:tracePt t="11666" x="3232150" y="3949700"/>
          <p14:tracePt t="11673" x="3327400" y="3949700"/>
          <p14:tracePt t="11680" x="3441700" y="3949700"/>
          <p14:tracePt t="11687" x="3524250" y="3949700"/>
          <p14:tracePt t="11694" x="3625850" y="3956050"/>
          <p14:tracePt t="11701" x="3708400" y="3962400"/>
          <p14:tracePt t="11707" x="3790950" y="3975100"/>
          <p14:tracePt t="11714" x="3879850" y="3987800"/>
          <p14:tracePt t="11721" x="3949700" y="4000500"/>
          <p14:tracePt t="11728" x="4019550" y="4019550"/>
          <p14:tracePt t="11735" x="4064000" y="4038600"/>
          <p14:tracePt t="11742" x="4102100" y="4057650"/>
          <p14:tracePt t="11749" x="4127500" y="4076700"/>
          <p14:tracePt t="11756" x="4146550" y="4089400"/>
          <p14:tracePt t="11763" x="4159250" y="4108450"/>
          <p14:tracePt t="11770" x="4165600" y="4127500"/>
          <p14:tracePt t="11777" x="4171950" y="4146550"/>
          <p14:tracePt t="11784" x="4171950" y="4165600"/>
          <p14:tracePt t="11784" x="4171950" y="4171950"/>
          <p14:tracePt t="11791" x="4171950" y="4191000"/>
          <p14:tracePt t="11798" x="4171950" y="4216400"/>
          <p14:tracePt t="11805" x="4171950" y="4241800"/>
          <p14:tracePt t="11812" x="4171950" y="4267200"/>
          <p14:tracePt t="11819" x="4171950" y="4286250"/>
          <p14:tracePt t="11826" x="4171950" y="4305300"/>
          <p14:tracePt t="11832" x="4171950" y="4318000"/>
          <p14:tracePt t="11839" x="4171950" y="4324350"/>
          <p14:tracePt t="11862" x="4171950" y="4330700"/>
          <p14:tracePt t="11907" x="4178300" y="4330700"/>
          <p14:tracePt t="11915" x="4178300" y="4337050"/>
          <p14:tracePt t="11919" x="4184650" y="4337050"/>
          <p14:tracePt t="11924" x="4184650" y="4343400"/>
          <p14:tracePt t="11930" x="4191000" y="4349750"/>
          <p14:tracePt t="11937" x="4210050" y="4349750"/>
          <p14:tracePt t="11944" x="4222750" y="4349750"/>
          <p14:tracePt t="11951" x="4235450" y="4356100"/>
          <p14:tracePt t="11957" x="4248150" y="4356100"/>
          <p14:tracePt t="11964" x="4267200" y="4356100"/>
          <p14:tracePt t="11971" x="4279900" y="4356100"/>
          <p14:tracePt t="11978" x="4286250" y="4356100"/>
          <p14:tracePt t="11985" x="4292600" y="4356100"/>
          <p14:tracePt t="12012" x="4298950" y="4356100"/>
          <p14:tracePt t="12070" x="4298950" y="4362450"/>
          <p14:tracePt t="12075" x="4298950" y="4368800"/>
          <p14:tracePt t="12078" x="4298950" y="4375150"/>
          <p14:tracePt t="12082" x="4292600" y="4375150"/>
          <p14:tracePt t="12089" x="4279900" y="4387850"/>
          <p14:tracePt t="12096" x="4267200" y="4394200"/>
          <p14:tracePt t="12103" x="4254500" y="4400550"/>
          <p14:tracePt t="12110" x="4241800" y="4406900"/>
          <p14:tracePt t="12117" x="4229100" y="4413250"/>
          <p14:tracePt t="12124" x="4216400" y="4413250"/>
          <p14:tracePt t="12131" x="4210050" y="4413250"/>
          <p14:tracePt t="12138" x="4197350" y="4419600"/>
          <p14:tracePt t="12145" x="4191000" y="4425950"/>
          <p14:tracePt t="12152" x="4184650" y="4425950"/>
          <p14:tracePt t="12159" x="4178300" y="4425950"/>
          <p14:tracePt t="12166" x="4171950" y="4425950"/>
          <p14:tracePt t="12173" x="4165600" y="4425950"/>
          <p14:tracePt t="12180" x="4159250" y="4425950"/>
          <p14:tracePt t="12200" x="4152900" y="4425950"/>
          <p14:tracePt t="12209" x="4146550" y="4425950"/>
          <p14:tracePt t="12218" x="4140200" y="4425950"/>
          <p14:tracePt t="12223" x="4140200" y="4432300"/>
          <p14:tracePt t="12227" x="4133850" y="4432300"/>
          <p14:tracePt t="12235" x="4127500" y="4432300"/>
          <p14:tracePt t="12240" x="4127500" y="4438650"/>
          <p14:tracePt t="12242" x="4121150" y="4438650"/>
          <p14:tracePt t="12249" x="4114800" y="4438650"/>
          <p14:tracePt t="12371" x="4114800" y="4445000"/>
          <p14:tracePt t="12428" x="4114800" y="4451350"/>
          <p14:tracePt t="12441" x="4114800" y="4457700"/>
          <p14:tracePt t="12473" x="4114800" y="4464050"/>
          <p14:tracePt t="12675" x="4121150" y="4464050"/>
          <p14:tracePt t="12706" x="4127500" y="4464050"/>
          <p14:tracePt t="12728" x="4133850" y="4464050"/>
          <p14:tracePt t="12743" x="4140200" y="4464050"/>
          <p14:tracePt t="12754" x="4146550" y="4464050"/>
          <p14:tracePt t="12759" x="4152900" y="4464050"/>
          <p14:tracePt t="12770" x="4159250" y="4464050"/>
          <p14:tracePt t="12780" x="4165600" y="4470400"/>
          <p14:tracePt t="12791" x="4171950" y="4470400"/>
          <p14:tracePt t="12796" x="4178300" y="4470400"/>
          <p14:tracePt t="12807" x="4184650" y="4470400"/>
          <p14:tracePt t="12817" x="4191000" y="4470400"/>
          <p14:tracePt t="12827" x="4197350" y="4470400"/>
          <p14:tracePt t="12831" x="4203700" y="4470400"/>
          <p14:tracePt t="12841" x="4210050" y="4470400"/>
          <p14:tracePt t="12848" x="4216400" y="4470400"/>
          <p14:tracePt t="12856" x="4222750" y="4470400"/>
          <p14:tracePt t="12860" x="4229100" y="4470400"/>
          <p14:tracePt t="12869" x="4235450" y="4470400"/>
          <p14:tracePt t="13100" x="4241800" y="4470400"/>
          <p14:tracePt t="13157" x="4248150" y="4470400"/>
          <p14:tracePt t="13167" x="4254500" y="4470400"/>
          <p14:tracePt t="13181" x="4260850" y="4470400"/>
          <p14:tracePt t="13194" x="4267200" y="4470400"/>
          <p14:tracePt t="13208" x="4273550" y="4470400"/>
          <p14:tracePt t="13218" x="4279900" y="4470400"/>
          <p14:tracePt t="13230" x="4286250" y="4470400"/>
          <p14:tracePt t="13239" x="4292600" y="4470400"/>
          <p14:tracePt t="13245" x="4298950" y="4470400"/>
          <p14:tracePt t="13248" x="4305300" y="4470400"/>
          <p14:tracePt t="13253" x="4311650" y="4470400"/>
          <p14:tracePt t="13258" x="4318000" y="4476750"/>
          <p14:tracePt t="13263" x="4324350" y="4476750"/>
          <p14:tracePt t="13270" x="4337050" y="4476750"/>
          <p14:tracePt t="13277" x="4349750" y="4476750"/>
          <p14:tracePt t="13284" x="4362450" y="4483100"/>
          <p14:tracePt t="13285" x="4368800" y="4483100"/>
          <p14:tracePt t="13291" x="4375150" y="4483100"/>
          <p14:tracePt t="13298" x="4387850" y="4483100"/>
          <p14:tracePt t="13305" x="4394200" y="4483100"/>
          <p14:tracePt t="13312" x="4400550" y="4483100"/>
          <p14:tracePt t="13319" x="4406900" y="4483100"/>
          <p14:tracePt t="13326" x="4413250" y="4483100"/>
          <p14:tracePt t="13332" x="4413250" y="4489450"/>
          <p14:tracePt t="13352" x="4419600" y="4489450"/>
          <p14:tracePt t="13419" x="4425950" y="4489450"/>
          <p14:tracePt t="13455" x="4432300" y="4489450"/>
          <p14:tracePt t="13467" x="4438650" y="4489450"/>
          <p14:tracePt t="13475" x="4438650" y="449580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Debugging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609600"/>
          </a:xfrm>
        </p:spPr>
        <p:txBody>
          <a:bodyPr/>
          <a:lstStyle/>
          <a:p>
            <a:r>
              <a:rPr lang="ko-KR" altLang="en-US" sz="1800" b="1" dirty="0"/>
              <a:t>디버깅 실행 후</a:t>
            </a:r>
            <a:endParaRPr lang="en-US" altLang="ko-KR" sz="18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 err="1">
                <a:solidFill>
                  <a:schemeClr val="bg2"/>
                </a:solidFill>
              </a:rPr>
              <a:t>조사식</a:t>
            </a:r>
            <a:r>
              <a:rPr lang="en-US" altLang="ko-KR" sz="1600" b="1" dirty="0">
                <a:solidFill>
                  <a:schemeClr val="bg2"/>
                </a:solidFill>
              </a:rPr>
              <a:t>: </a:t>
            </a:r>
            <a:r>
              <a:rPr lang="ko-KR" altLang="en-US" sz="1600" b="1" dirty="0">
                <a:solidFill>
                  <a:schemeClr val="bg2"/>
                </a:solidFill>
              </a:rPr>
              <a:t>디버그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창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 err="1">
                <a:solidFill>
                  <a:schemeClr val="bg2"/>
                </a:solidFill>
              </a:rPr>
              <a:t>조사식</a:t>
            </a:r>
            <a:r>
              <a:rPr lang="ko-KR" altLang="en-US" sz="1600" b="1" dirty="0">
                <a:solidFill>
                  <a:schemeClr val="bg2"/>
                </a:solidFill>
              </a:rPr>
              <a:t> 또는 자동 선택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>
                <a:solidFill>
                  <a:schemeClr val="bg2"/>
                </a:solidFill>
              </a:rPr>
              <a:t>레지스터</a:t>
            </a:r>
            <a:r>
              <a:rPr lang="en-US" altLang="ko-KR" sz="1600" b="1" dirty="0">
                <a:solidFill>
                  <a:schemeClr val="bg2"/>
                </a:solidFill>
              </a:rPr>
              <a:t>: </a:t>
            </a:r>
            <a:r>
              <a:rPr lang="ko-KR" altLang="en-US" sz="1600" b="1" dirty="0">
                <a:solidFill>
                  <a:schemeClr val="bg2"/>
                </a:solidFill>
              </a:rPr>
              <a:t>디버그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창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레지스터 선택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>
                <a:solidFill>
                  <a:schemeClr val="bg2"/>
                </a:solidFill>
              </a:rPr>
              <a:t>호출 스택</a:t>
            </a:r>
            <a:r>
              <a:rPr lang="en-US" altLang="ko-KR" sz="1600" b="1" dirty="0">
                <a:solidFill>
                  <a:schemeClr val="bg2"/>
                </a:solidFill>
              </a:rPr>
              <a:t>: </a:t>
            </a:r>
            <a:r>
              <a:rPr lang="ko-KR" altLang="en-US" sz="1600" b="1" dirty="0">
                <a:solidFill>
                  <a:schemeClr val="bg2"/>
                </a:solidFill>
              </a:rPr>
              <a:t>디버그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창 </a:t>
            </a:r>
            <a:r>
              <a:rPr lang="en-US" altLang="ko-KR" sz="1600" b="1" dirty="0">
                <a:solidFill>
                  <a:schemeClr val="bg2"/>
                </a:solidFill>
              </a:rPr>
              <a:t>– </a:t>
            </a:r>
            <a:r>
              <a:rPr lang="ko-KR" altLang="en-US" sz="1600" b="1" dirty="0">
                <a:solidFill>
                  <a:schemeClr val="bg2"/>
                </a:solidFill>
              </a:rPr>
              <a:t>호출 스택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진단 도구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디버그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창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진단 도구</a:t>
            </a:r>
            <a:endParaRPr lang="en-US" altLang="ko-KR" sz="1600" b="1" dirty="0"/>
          </a:p>
          <a:p>
            <a:pPr marL="342900" indent="-342900">
              <a:buFont typeface="+mj-lt"/>
              <a:buAutoNum type="arabicPeriod"/>
            </a:pPr>
            <a:endParaRPr lang="en-US" altLang="ko-KR" sz="16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12E112-6CA3-4CF6-AF36-174C7A27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355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40B02-E929-44A1-A853-72D180BC2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237" y="1145381"/>
            <a:ext cx="8915400" cy="50149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3B84D0-57D7-4D52-9841-3D6C617F8CD2}"/>
              </a:ext>
            </a:extLst>
          </p:cNvPr>
          <p:cNvSpPr/>
          <p:nvPr/>
        </p:nvSpPr>
        <p:spPr>
          <a:xfrm>
            <a:off x="2281236" y="5981146"/>
            <a:ext cx="8915399" cy="179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BF39910-FAA9-458F-95FC-ABAAFDE43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6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37"/>
    </mc:Choice>
    <mc:Fallback>
      <p:transition spd="slow" advTm="10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28" x="4445000" y="4495800"/>
          <p14:tracePt t="1835" x="4451350" y="4495800"/>
          <p14:tracePt t="1837" x="4451350" y="4502150"/>
          <p14:tracePt t="1845" x="4457700" y="4502150"/>
          <p14:tracePt t="1854" x="4464050" y="4502150"/>
          <p14:tracePt t="1866" x="4470400" y="4508500"/>
          <p14:tracePt t="1875" x="4476750" y="4508500"/>
          <p14:tracePt t="1882" x="4483100" y="4508500"/>
          <p14:tracePt t="1886" x="4489450" y="4508500"/>
          <p14:tracePt t="1891" x="4495800" y="4508500"/>
          <p14:tracePt t="1896" x="4502150" y="4508500"/>
          <p14:tracePt t="1903" x="4514850" y="4514850"/>
          <p14:tracePt t="1910" x="4546600" y="4514850"/>
          <p14:tracePt t="1917" x="4578350" y="4514850"/>
          <p14:tracePt t="1924" x="4610100" y="4521200"/>
          <p14:tracePt t="1931" x="4648200" y="4521200"/>
          <p14:tracePt t="1938" x="4686300" y="4521200"/>
          <p14:tracePt t="1945" x="4724400" y="4521200"/>
          <p14:tracePt t="1952" x="4762500" y="4521200"/>
          <p14:tracePt t="1959" x="4806950" y="4521200"/>
          <p14:tracePt t="1966" x="4851400" y="4521200"/>
          <p14:tracePt t="1973" x="4895850" y="4514850"/>
          <p14:tracePt t="1980" x="4933950" y="4508500"/>
          <p14:tracePt t="1987" x="4978400" y="4502150"/>
          <p14:tracePt t="1994" x="5022850" y="4495800"/>
          <p14:tracePt t="2000" x="5073650" y="4483100"/>
          <p14:tracePt t="2007" x="5143500" y="4470400"/>
          <p14:tracePt t="2014" x="5207000" y="4457700"/>
          <p14:tracePt t="2021" x="5276850" y="4432300"/>
          <p14:tracePt t="2028" x="5353050" y="4419600"/>
          <p14:tracePt t="2035" x="5441950" y="4381500"/>
          <p14:tracePt t="2042" x="5537200" y="4362450"/>
          <p14:tracePt t="2049" x="5619750" y="4330700"/>
          <p14:tracePt t="2056" x="5715000" y="4292600"/>
          <p14:tracePt t="2063" x="5797550" y="4260850"/>
          <p14:tracePt t="2070" x="5892800" y="4222750"/>
          <p14:tracePt t="2077" x="5956300" y="4197350"/>
          <p14:tracePt t="2084" x="6045200" y="4152900"/>
          <p14:tracePt t="2091" x="6115050" y="4114800"/>
          <p14:tracePt t="2098" x="6197600" y="4064000"/>
          <p14:tracePt t="2105" x="6267450" y="4019550"/>
          <p14:tracePt t="2112" x="6343650" y="3962400"/>
          <p14:tracePt t="2119" x="6413500" y="3905250"/>
          <p14:tracePt t="2125" x="6464300" y="3848100"/>
          <p14:tracePt t="2132" x="6515100" y="3771900"/>
          <p14:tracePt t="2139" x="6565900" y="3676650"/>
          <p14:tracePt t="2146" x="6597650" y="3613150"/>
          <p14:tracePt t="2153" x="6629400" y="3517900"/>
          <p14:tracePt t="2160" x="6642100" y="3448050"/>
          <p14:tracePt t="2167" x="6654800" y="3384550"/>
          <p14:tracePt t="2174" x="6654800" y="3321050"/>
          <p14:tracePt t="2181" x="6654800" y="3257550"/>
          <p14:tracePt t="2188" x="6654800" y="3206750"/>
          <p14:tracePt t="2195" x="6654800" y="3168650"/>
          <p14:tracePt t="2202" x="6654800" y="3155950"/>
          <p14:tracePt t="2658" x="6661150" y="3155950"/>
          <p14:tracePt t="2659" x="6667500" y="3155950"/>
          <p14:tracePt t="2660" x="6673850" y="3155950"/>
          <p14:tracePt t="2667" x="6705600" y="3155950"/>
          <p14:tracePt t="2674" x="6731000" y="3155950"/>
          <p14:tracePt t="2681" x="6756400" y="3149600"/>
          <p14:tracePt t="2688" x="6775450" y="3149600"/>
          <p14:tracePt t="2695" x="6794500" y="3143250"/>
          <p14:tracePt t="2702" x="6819900" y="3136900"/>
          <p14:tracePt t="2709" x="6858000" y="3130550"/>
          <p14:tracePt t="2709" x="6864350" y="3130550"/>
          <p14:tracePt t="2716" x="6902450" y="3124200"/>
          <p14:tracePt t="2723" x="6959600" y="3111500"/>
          <p14:tracePt t="2730" x="7023100" y="3105150"/>
          <p14:tracePt t="2737" x="7099300" y="3092450"/>
          <p14:tracePt t="2744" x="7181850" y="3073400"/>
          <p14:tracePt t="2750" x="7251700" y="3054350"/>
          <p14:tracePt t="2757" x="7334250" y="3022600"/>
          <p14:tracePt t="2764" x="7385050" y="2997200"/>
          <p14:tracePt t="2771" x="7454900" y="2952750"/>
          <p14:tracePt t="2778" x="7518400" y="2914650"/>
          <p14:tracePt t="2785" x="7588250" y="2870200"/>
          <p14:tracePt t="2792" x="7664450" y="2819400"/>
          <p14:tracePt t="2799" x="7734300" y="2768600"/>
          <p14:tracePt t="2806" x="7810500" y="2705100"/>
          <p14:tracePt t="2813" x="7880350" y="2647950"/>
          <p14:tracePt t="2820" x="7950200" y="2578100"/>
          <p14:tracePt t="2827" x="8001000" y="2533650"/>
          <p14:tracePt t="2834" x="8070850" y="2457450"/>
          <p14:tracePt t="2841" x="8134350" y="2381250"/>
          <p14:tracePt t="2848" x="8178800" y="2317750"/>
          <p14:tracePt t="2855" x="8216900" y="2247900"/>
          <p14:tracePt t="2862" x="8242300" y="2171700"/>
          <p14:tracePt t="2869" x="8255000" y="2114550"/>
          <p14:tracePt t="2875" x="8261350" y="2057400"/>
          <p14:tracePt t="2882" x="8261350" y="2006600"/>
          <p14:tracePt t="2889" x="8242300" y="1955800"/>
          <p14:tracePt t="2896" x="8204200" y="1905000"/>
          <p14:tracePt t="2903" x="8159750" y="1860550"/>
          <p14:tracePt t="2910" x="8096250" y="1803400"/>
          <p14:tracePt t="2917" x="8032750" y="1765300"/>
          <p14:tracePt t="2924" x="7956550" y="1720850"/>
          <p14:tracePt t="2931" x="7867650" y="1676400"/>
          <p14:tracePt t="2938" x="7785100" y="1644650"/>
          <p14:tracePt t="2945" x="7677150" y="1612900"/>
          <p14:tracePt t="2952" x="7613650" y="1593850"/>
          <p14:tracePt t="2959" x="7531100" y="1574800"/>
          <p14:tracePt t="2966" x="7429500" y="1568450"/>
          <p14:tracePt t="2973" x="7346950" y="1555750"/>
          <p14:tracePt t="2980" x="7270750" y="1549400"/>
          <p14:tracePt t="2987" x="7181850" y="1543050"/>
          <p14:tracePt t="2994" x="7092950" y="1536700"/>
          <p14:tracePt t="3000" x="7023100" y="1536700"/>
          <p14:tracePt t="3007" x="6927850" y="1536700"/>
          <p14:tracePt t="3014" x="6858000" y="1536700"/>
          <p14:tracePt t="3021" x="6788150" y="1536700"/>
          <p14:tracePt t="3028" x="6705600" y="1536700"/>
          <p14:tracePt t="3035" x="6642100" y="1543050"/>
          <p14:tracePt t="3042" x="6584950" y="1549400"/>
          <p14:tracePt t="3049" x="6534150" y="1555750"/>
          <p14:tracePt t="3056" x="6483350" y="1562100"/>
          <p14:tracePt t="3063" x="6438900" y="1568450"/>
          <p14:tracePt t="3070" x="6388100" y="1581150"/>
          <p14:tracePt t="3077" x="6362700" y="1587500"/>
          <p14:tracePt t="3084" x="6318250" y="1600200"/>
          <p14:tracePt t="3091" x="6267450" y="1612900"/>
          <p14:tracePt t="3098" x="6223000" y="1625600"/>
          <p14:tracePt t="3105" x="6184900" y="1638300"/>
          <p14:tracePt t="3112" x="6134100" y="1651000"/>
          <p14:tracePt t="3119" x="6089650" y="1663700"/>
          <p14:tracePt t="3125" x="6045200" y="1682750"/>
          <p14:tracePt t="3132" x="6000750" y="1695450"/>
          <p14:tracePt t="3139" x="5949950" y="1714500"/>
          <p14:tracePt t="3146" x="5924550" y="1727200"/>
          <p14:tracePt t="3153" x="5892800" y="1733550"/>
          <p14:tracePt t="3160" x="5867400" y="1746250"/>
          <p14:tracePt t="3167" x="5848350" y="1758950"/>
          <p14:tracePt t="3174" x="5829300" y="1771650"/>
          <p14:tracePt t="3181" x="5803900" y="1784350"/>
          <p14:tracePt t="3188" x="5778500" y="1797050"/>
          <p14:tracePt t="3195" x="5740400" y="1809750"/>
          <p14:tracePt t="3202" x="5715000" y="1822450"/>
          <p14:tracePt t="3209" x="5676900" y="1841500"/>
          <p14:tracePt t="3216" x="5645150" y="1854200"/>
          <p14:tracePt t="3223" x="5607050" y="1873250"/>
          <p14:tracePt t="3230" x="5568950" y="1892300"/>
          <p14:tracePt t="3237" x="5530850" y="1911350"/>
          <p14:tracePt t="3244" x="5505450" y="1930400"/>
          <p14:tracePt t="3250" x="5461000" y="1949450"/>
          <p14:tracePt t="3257" x="5435600" y="1962150"/>
          <p14:tracePt t="3264" x="5391150" y="1987550"/>
          <p14:tracePt t="3271" x="5365750" y="2006600"/>
          <p14:tracePt t="3278" x="5334000" y="2025650"/>
          <p14:tracePt t="3285" x="5308600" y="2044700"/>
          <p14:tracePt t="3292" x="5283200" y="2070100"/>
          <p14:tracePt t="3299" x="5251450" y="2089150"/>
          <p14:tracePt t="3306" x="5226050" y="2114550"/>
          <p14:tracePt t="3313" x="5187950" y="2139950"/>
          <p14:tracePt t="3320" x="5162550" y="2165350"/>
          <p14:tracePt t="3327" x="5137150" y="2197100"/>
          <p14:tracePt t="3334" x="5111750" y="2222500"/>
          <p14:tracePt t="3341" x="5086350" y="2254250"/>
          <p14:tracePt t="3348" x="5048250" y="2286000"/>
          <p14:tracePt t="3355" x="5029200" y="2317750"/>
          <p14:tracePt t="3362" x="5010150" y="2349500"/>
          <p14:tracePt t="3369" x="4997450" y="2387600"/>
          <p14:tracePt t="3376" x="4997450" y="2425700"/>
          <p14:tracePt t="3382" x="4997450" y="2457450"/>
          <p14:tracePt t="3389" x="4991100" y="2495550"/>
          <p14:tracePt t="3396" x="4984750" y="2540000"/>
          <p14:tracePt t="3403" x="4978400" y="2571750"/>
          <p14:tracePt t="3410" x="4965700" y="2609850"/>
          <p14:tracePt t="3417" x="4959350" y="2647950"/>
          <p14:tracePt t="3424" x="4946650" y="2679700"/>
          <p14:tracePt t="3431" x="4940300" y="2730500"/>
          <p14:tracePt t="3438" x="4927600" y="2781300"/>
          <p14:tracePt t="3445" x="4927600" y="2851150"/>
          <p14:tracePt t="3452" x="4927600" y="2927350"/>
          <p14:tracePt t="3459" x="4927600" y="3009900"/>
          <p14:tracePt t="3466" x="4933950" y="3117850"/>
          <p14:tracePt t="3473" x="4946650" y="3213100"/>
          <p14:tracePt t="3480" x="4965700" y="3295650"/>
          <p14:tracePt t="3487" x="5003800" y="3390900"/>
          <p14:tracePt t="3494" x="5035550" y="3486150"/>
          <p14:tracePt t="3500" x="5060950" y="3575050"/>
          <p14:tracePt t="3507" x="5086350" y="3651250"/>
          <p14:tracePt t="3514" x="5118100" y="3721100"/>
          <p14:tracePt t="3521" x="5143500" y="3784600"/>
          <p14:tracePt t="3528" x="5181600" y="3848100"/>
          <p14:tracePt t="3535" x="5213350" y="3924300"/>
          <p14:tracePt t="3542" x="5251450" y="3981450"/>
          <p14:tracePt t="3549" x="5295900" y="4044950"/>
          <p14:tracePt t="3556" x="5334000" y="4102100"/>
          <p14:tracePt t="3563" x="5365750" y="4159250"/>
          <p14:tracePt t="3570" x="5397500" y="4210050"/>
          <p14:tracePt t="3577" x="5422900" y="4241800"/>
          <p14:tracePt t="3584" x="5454650" y="4273550"/>
          <p14:tracePt t="3591" x="5486400" y="4311650"/>
          <p14:tracePt t="3598" x="5524500" y="4343400"/>
          <p14:tracePt t="3605" x="5568950" y="4375150"/>
          <p14:tracePt t="3612" x="5632450" y="4406900"/>
          <p14:tracePt t="3619" x="5676900" y="4438650"/>
          <p14:tracePt t="3625" x="5734050" y="4464050"/>
          <p14:tracePt t="3632" x="5803900" y="4489450"/>
          <p14:tracePt t="3639" x="5867400" y="4508500"/>
          <p14:tracePt t="3646" x="5930900" y="4533900"/>
          <p14:tracePt t="3653" x="6013450" y="4552950"/>
          <p14:tracePt t="3660" x="6089650" y="4584700"/>
          <p14:tracePt t="3667" x="6172200" y="4610100"/>
          <p14:tracePt t="3674" x="6248400" y="4635500"/>
          <p14:tracePt t="3681" x="6330950" y="4673600"/>
          <p14:tracePt t="3688" x="6413500" y="4711700"/>
          <p14:tracePt t="3695" x="6489700" y="4743450"/>
          <p14:tracePt t="3702" x="6546850" y="4762500"/>
          <p14:tracePt t="3709" x="6629400" y="4794250"/>
          <p14:tracePt t="3709" x="6642100" y="4800600"/>
          <p14:tracePt t="3716" x="6724650" y="4826000"/>
          <p14:tracePt t="3723" x="6794500" y="4845050"/>
          <p14:tracePt t="3730" x="6896100" y="4870450"/>
          <p14:tracePt t="3737" x="6978650" y="4889500"/>
          <p14:tracePt t="3744" x="7067550" y="4902200"/>
          <p14:tracePt t="3750" x="7162800" y="4914900"/>
          <p14:tracePt t="3757" x="7245350" y="4927600"/>
          <p14:tracePt t="3764" x="7308850" y="4933950"/>
          <p14:tracePt t="3771" x="7385050" y="4940300"/>
          <p14:tracePt t="3778" x="7473950" y="4953000"/>
          <p14:tracePt t="3785" x="7543800" y="4959350"/>
          <p14:tracePt t="3792" x="7613650" y="4965700"/>
          <p14:tracePt t="3799" x="7689850" y="4978400"/>
          <p14:tracePt t="3806" x="7759700" y="4984750"/>
          <p14:tracePt t="3813" x="7835900" y="4984750"/>
          <p14:tracePt t="3820" x="7899400" y="4984750"/>
          <p14:tracePt t="3827" x="7950200" y="4984750"/>
          <p14:tracePt t="3834" x="8026400" y="4984750"/>
          <p14:tracePt t="3841" x="8108950" y="4984750"/>
          <p14:tracePt t="3848" x="8197850" y="4972050"/>
          <p14:tracePt t="3855" x="8280400" y="4953000"/>
          <p14:tracePt t="3862" x="8362950" y="4940300"/>
          <p14:tracePt t="3869" x="8445500" y="4921250"/>
          <p14:tracePt t="3875" x="8547100" y="4902200"/>
          <p14:tracePt t="3882" x="8629650" y="4876800"/>
          <p14:tracePt t="3889" x="8705850" y="4851400"/>
          <p14:tracePt t="3896" x="8788400" y="4826000"/>
          <p14:tracePt t="3903" x="8858250" y="4800600"/>
          <p14:tracePt t="3910" x="8915400" y="4775200"/>
          <p14:tracePt t="3917" x="8966200" y="4749800"/>
          <p14:tracePt t="3924" x="9004300" y="4724400"/>
          <p14:tracePt t="3931" x="9029700" y="4699000"/>
          <p14:tracePt t="3938" x="9061450" y="4667250"/>
          <p14:tracePt t="3945" x="9080500" y="4641850"/>
          <p14:tracePt t="3952" x="9105900" y="4603750"/>
          <p14:tracePt t="3959" x="9124950" y="4572000"/>
          <p14:tracePt t="3966" x="9150350" y="4533900"/>
          <p14:tracePt t="3973" x="9169400" y="4495800"/>
          <p14:tracePt t="3980" x="9188450" y="4464050"/>
          <p14:tracePt t="3987" x="9207500" y="4425950"/>
          <p14:tracePt t="3994" x="9232900" y="4387850"/>
          <p14:tracePt t="4000" x="9251950" y="4349750"/>
          <p14:tracePt t="4007" x="9271000" y="4305300"/>
          <p14:tracePt t="4014" x="9296400" y="4267200"/>
          <p14:tracePt t="4021" x="9321800" y="4216400"/>
          <p14:tracePt t="4028" x="9340850" y="4159250"/>
          <p14:tracePt t="4035" x="9359900" y="4114800"/>
          <p14:tracePt t="4042" x="9366250" y="4070350"/>
          <p14:tracePt t="4049" x="9378950" y="4032250"/>
          <p14:tracePt t="4056" x="9391650" y="3987800"/>
          <p14:tracePt t="4063" x="9398000" y="3949700"/>
          <p14:tracePt t="4070" x="9404350" y="3917950"/>
          <p14:tracePt t="4077" x="9410700" y="3892550"/>
          <p14:tracePt t="4084" x="9417050" y="3860800"/>
          <p14:tracePt t="4091" x="9423400" y="3835400"/>
          <p14:tracePt t="4098" x="9423400" y="3810000"/>
          <p14:tracePt t="4105" x="9423400" y="3784600"/>
          <p14:tracePt t="4112" x="9429750" y="3765550"/>
          <p14:tracePt t="4119" x="9429750" y="3740150"/>
          <p14:tracePt t="4125" x="9429750" y="3721100"/>
          <p14:tracePt t="4132" x="9429750" y="3702050"/>
          <p14:tracePt t="4139" x="9429750" y="3683000"/>
          <p14:tracePt t="4146" x="9429750" y="3651250"/>
          <p14:tracePt t="4153" x="9429750" y="3632200"/>
          <p14:tracePt t="4160" x="9429750" y="3606800"/>
          <p14:tracePt t="4167" x="9429750" y="3581400"/>
          <p14:tracePt t="4174" x="9442450" y="3549650"/>
          <p14:tracePt t="4181" x="9448800" y="3524250"/>
          <p14:tracePt t="4188" x="9455150" y="3511550"/>
          <p14:tracePt t="4195" x="9467850" y="3486150"/>
          <p14:tracePt t="4202" x="9474200" y="3473450"/>
          <p14:tracePt t="4209" x="9474200" y="3454400"/>
          <p14:tracePt t="4210" x="9474200" y="3448050"/>
          <p14:tracePt t="4216" x="9480550" y="3435350"/>
          <p14:tracePt t="4223" x="9486900" y="3422650"/>
          <p14:tracePt t="4230" x="9493250" y="3403600"/>
          <p14:tracePt t="4237" x="9493250" y="3384550"/>
          <p14:tracePt t="4243" x="9493250" y="3365500"/>
          <p14:tracePt t="4250" x="9493250" y="3346450"/>
          <p14:tracePt t="4257" x="9493250" y="3333750"/>
          <p14:tracePt t="4264" x="9486900" y="3308350"/>
          <p14:tracePt t="4271" x="9480550" y="3289300"/>
          <p14:tracePt t="4278" x="9467850" y="3263900"/>
          <p14:tracePt t="4285" x="9448800" y="3238500"/>
          <p14:tracePt t="4292" x="9429750" y="3213100"/>
          <p14:tracePt t="4299" x="9417050" y="3187700"/>
          <p14:tracePt t="4306" x="9404350" y="3168650"/>
          <p14:tracePt t="4313" x="9398000" y="3149600"/>
          <p14:tracePt t="4320" x="9391650" y="3130550"/>
          <p14:tracePt t="4327" x="9391650" y="3117850"/>
          <p14:tracePt t="4334" x="9385300" y="3092450"/>
          <p14:tracePt t="4341" x="9385300" y="3079750"/>
          <p14:tracePt t="4348" x="9378950" y="3060700"/>
          <p14:tracePt t="4355" x="9372600" y="3041650"/>
          <p14:tracePt t="4362" x="9359900" y="3022600"/>
          <p14:tracePt t="4369" x="9353550" y="2997200"/>
          <p14:tracePt t="4375" x="9334500" y="2965450"/>
          <p14:tracePt t="4382" x="9315450" y="2940050"/>
          <p14:tracePt t="4389" x="9283700" y="2908300"/>
          <p14:tracePt t="4396" x="9245600" y="2870200"/>
          <p14:tracePt t="4403" x="9194800" y="2825750"/>
          <p14:tracePt t="4410" x="9144000" y="2781300"/>
          <p14:tracePt t="4417" x="9093200" y="2743200"/>
          <p14:tracePt t="4424" x="9048750" y="2711450"/>
          <p14:tracePt t="4431" x="9004300" y="2673350"/>
          <p14:tracePt t="4438" x="8966200" y="2641600"/>
          <p14:tracePt t="4445" x="8947150" y="2616200"/>
          <p14:tracePt t="4452" x="8915400" y="2584450"/>
          <p14:tracePt t="4459" x="8890000" y="2559050"/>
          <p14:tracePt t="4466" x="8864600" y="2527300"/>
          <p14:tracePt t="4473" x="8820150" y="2495550"/>
          <p14:tracePt t="4480" x="8782050" y="2457450"/>
          <p14:tracePt t="4487" x="8724900" y="2419350"/>
          <p14:tracePt t="4493" x="8667750" y="2374900"/>
          <p14:tracePt t="4500" x="8578850" y="2317750"/>
          <p14:tracePt t="4507" x="8502650" y="2266950"/>
          <p14:tracePt t="4514" x="8394700" y="2203450"/>
          <p14:tracePt t="4521" x="8305800" y="2152650"/>
          <p14:tracePt t="4528" x="8185150" y="2082800"/>
          <p14:tracePt t="4535" x="8058150" y="2019300"/>
          <p14:tracePt t="4542" x="7943850" y="1968500"/>
          <p14:tracePt t="4549" x="7823200" y="1917700"/>
          <p14:tracePt t="4556" x="7734300" y="1885950"/>
          <p14:tracePt t="4563" x="7632700" y="1847850"/>
          <p14:tracePt t="4570" x="7575550" y="1828800"/>
          <p14:tracePt t="4577" x="7518400" y="1803400"/>
          <p14:tracePt t="4584" x="7448550" y="1784350"/>
          <p14:tracePt t="4591" x="7397750" y="1771650"/>
          <p14:tracePt t="4598" x="7346950" y="1758950"/>
          <p14:tracePt t="4605" x="7289800" y="1746250"/>
          <p14:tracePt t="4612" x="7226300" y="1733550"/>
          <p14:tracePt t="4619" x="7162800" y="1727200"/>
          <p14:tracePt t="4625" x="7099300" y="1714500"/>
          <p14:tracePt t="4632" x="7016750" y="1708150"/>
          <p14:tracePt t="4639" x="6940550" y="1701800"/>
          <p14:tracePt t="4646" x="6858000" y="1695450"/>
          <p14:tracePt t="4653" x="6769100" y="1695450"/>
          <p14:tracePt t="4660" x="6686550" y="1695450"/>
          <p14:tracePt t="4667" x="6610350" y="1695450"/>
          <p14:tracePt t="4674" x="6521450" y="1701800"/>
          <p14:tracePt t="4681" x="6426200" y="1714500"/>
          <p14:tracePt t="4688" x="6356350" y="1727200"/>
          <p14:tracePt t="4695" x="6261100" y="1739900"/>
          <p14:tracePt t="4702" x="6184900" y="1758950"/>
          <p14:tracePt t="4709" x="6108700" y="1771650"/>
          <p14:tracePt t="4709" x="6089650" y="1778000"/>
          <p14:tracePt t="4716" x="6019800" y="1797050"/>
          <p14:tracePt t="4723" x="5943600" y="1816100"/>
          <p14:tracePt t="4730" x="5848350" y="1835150"/>
          <p14:tracePt t="4737" x="5759450" y="1854200"/>
          <p14:tracePt t="4744" x="5676900" y="1873250"/>
          <p14:tracePt t="4750" x="5568950" y="1898650"/>
          <p14:tracePt t="4757" x="5473700" y="1917700"/>
          <p14:tracePt t="4764" x="5359400" y="1955800"/>
          <p14:tracePt t="4771" x="5251450" y="1981200"/>
          <p14:tracePt t="4778" x="5149850" y="2006600"/>
          <p14:tracePt t="4785" x="5035550" y="2044700"/>
          <p14:tracePt t="4792" x="4927600" y="2076450"/>
          <p14:tracePt t="4799" x="4826000" y="2108200"/>
          <p14:tracePt t="4806" x="4718050" y="2146300"/>
          <p14:tracePt t="4813" x="4622800" y="2178050"/>
          <p14:tracePt t="4820" x="4559300" y="2203450"/>
          <p14:tracePt t="4827" x="4495800" y="2228850"/>
          <p14:tracePt t="4834" x="4432300" y="2247900"/>
          <p14:tracePt t="4841" x="4375150" y="2266950"/>
          <p14:tracePt t="4848" x="4343400" y="2279650"/>
          <p14:tracePt t="4855" x="4311650" y="2298700"/>
          <p14:tracePt t="4862" x="4292600" y="2305050"/>
          <p14:tracePt t="4869" x="4267200" y="2317750"/>
          <p14:tracePt t="4875" x="4254500" y="2324100"/>
          <p14:tracePt t="4882" x="4235450" y="2336800"/>
          <p14:tracePt t="4889" x="4216400" y="2349500"/>
          <p14:tracePt t="4896" x="4197350" y="2362200"/>
          <p14:tracePt t="4903" x="4178300" y="2374900"/>
          <p14:tracePt t="4910" x="4152900" y="2393950"/>
          <p14:tracePt t="4917" x="4133850" y="2413000"/>
          <p14:tracePt t="4924" x="4108450" y="2438400"/>
          <p14:tracePt t="4931" x="4076700" y="2463800"/>
          <p14:tracePt t="4938" x="4057650" y="2476500"/>
          <p14:tracePt t="4945" x="4038600" y="2495550"/>
          <p14:tracePt t="4952" x="4019550" y="2514600"/>
          <p14:tracePt t="4959" x="4000500" y="2520950"/>
          <p14:tracePt t="4966" x="3987800" y="2533650"/>
          <p14:tracePt t="4973" x="3981450" y="2546350"/>
          <p14:tracePt t="4980" x="3968750" y="2552700"/>
          <p14:tracePt t="4987" x="3962400" y="2565400"/>
          <p14:tracePt t="4993" x="3943350" y="2571750"/>
          <p14:tracePt t="5000" x="3937000" y="2590800"/>
          <p14:tracePt t="5007" x="3924300" y="2603500"/>
          <p14:tracePt t="5014" x="3905250" y="2622550"/>
          <p14:tracePt t="5021" x="3886200" y="2641600"/>
          <p14:tracePt t="5028" x="3873500" y="2660650"/>
          <p14:tracePt t="5035" x="3854450" y="2692400"/>
          <p14:tracePt t="5042" x="3835400" y="2711450"/>
          <p14:tracePt t="5049" x="3816350" y="2736850"/>
          <p14:tracePt t="5056" x="3790950" y="2762250"/>
          <p14:tracePt t="5063" x="3771900" y="2794000"/>
          <p14:tracePt t="5070" x="3746500" y="2825750"/>
          <p14:tracePt t="5077" x="3733800" y="2851150"/>
          <p14:tracePt t="5084" x="3714750" y="2882900"/>
          <p14:tracePt t="5091" x="3702050" y="2921000"/>
          <p14:tracePt t="5098" x="3695700" y="2952750"/>
          <p14:tracePt t="5105" x="3683000" y="2990850"/>
          <p14:tracePt t="5112" x="3676650" y="3041650"/>
          <p14:tracePt t="5119" x="3676650" y="3079750"/>
          <p14:tracePt t="5125" x="3676650" y="3124200"/>
          <p14:tracePt t="5132" x="3683000" y="3181350"/>
          <p14:tracePt t="5139" x="3695700" y="3238500"/>
          <p14:tracePt t="5146" x="3714750" y="3302000"/>
          <p14:tracePt t="5153" x="3733800" y="3371850"/>
          <p14:tracePt t="5160" x="3759200" y="3448050"/>
          <p14:tracePt t="5167" x="3797300" y="3536950"/>
          <p14:tracePt t="5174" x="3822700" y="3613150"/>
          <p14:tracePt t="5181" x="3854450" y="3689350"/>
          <p14:tracePt t="5188" x="3879850" y="3752850"/>
          <p14:tracePt t="5195" x="3911600" y="3822700"/>
          <p14:tracePt t="5202" x="3956050" y="3898900"/>
          <p14:tracePt t="5209" x="4000500" y="3962400"/>
          <p14:tracePt t="5210" x="4006850" y="3968750"/>
          <p14:tracePt t="5216" x="4057650" y="4032250"/>
          <p14:tracePt t="5223" x="4121150" y="4121150"/>
          <p14:tracePt t="5230" x="4197350" y="4203700"/>
          <p14:tracePt t="5237" x="4279900" y="4298950"/>
          <p14:tracePt t="5243" x="4362450" y="4381500"/>
          <p14:tracePt t="5250" x="4451350" y="4483100"/>
          <p14:tracePt t="5257" x="4527550" y="4559300"/>
          <p14:tracePt t="5264" x="4597400" y="4616450"/>
          <p14:tracePt t="5271" x="4673600" y="4679950"/>
          <p14:tracePt t="5278" x="4737100" y="4737100"/>
          <p14:tracePt t="5285" x="4819650" y="4787900"/>
          <p14:tracePt t="5292" x="4889500" y="4838700"/>
          <p14:tracePt t="5299" x="4959350" y="4883150"/>
          <p14:tracePt t="5306" x="5041900" y="4921250"/>
          <p14:tracePt t="5313" x="5130800" y="4953000"/>
          <p14:tracePt t="5320" x="5207000" y="4978400"/>
          <p14:tracePt t="5327" x="5283200" y="5010150"/>
          <p14:tracePt t="5334" x="5365750" y="5041900"/>
          <p14:tracePt t="5341" x="5467350" y="5073650"/>
          <p14:tracePt t="5348" x="5556250" y="5105400"/>
          <p14:tracePt t="5355" x="5657850" y="5130800"/>
          <p14:tracePt t="5362" x="5765800" y="5168900"/>
          <p14:tracePt t="5369" x="5886450" y="5194300"/>
          <p14:tracePt t="5375" x="5988050" y="5219700"/>
          <p14:tracePt t="5382" x="6121400" y="5251450"/>
          <p14:tracePt t="5389" x="6223000" y="5289550"/>
          <p14:tracePt t="5396" x="6343650" y="5314950"/>
          <p14:tracePt t="5403" x="6451600" y="5346700"/>
          <p14:tracePt t="5410" x="6559550" y="5365750"/>
          <p14:tracePt t="5417" x="6648450" y="5391150"/>
          <p14:tracePt t="5424" x="6762750" y="5416550"/>
          <p14:tracePt t="5431" x="6864350" y="5441950"/>
          <p14:tracePt t="5438" x="6991350" y="5467350"/>
          <p14:tracePt t="5445" x="7080250" y="5480050"/>
          <p14:tracePt t="5452" x="7213600" y="5499100"/>
          <p14:tracePt t="5459" x="7340600" y="5511800"/>
          <p14:tracePt t="5466" x="7467600" y="5524500"/>
          <p14:tracePt t="5473" x="7581900" y="5530850"/>
          <p14:tracePt t="5480" x="7683500" y="5537200"/>
          <p14:tracePt t="5487" x="7804150" y="5537200"/>
          <p14:tracePt t="5493" x="7886700" y="5537200"/>
          <p14:tracePt t="5500" x="7969250" y="5537200"/>
          <p14:tracePt t="5507" x="8051800" y="5537200"/>
          <p14:tracePt t="5514" x="8128000" y="5530850"/>
          <p14:tracePt t="5521" x="8191500" y="5518150"/>
          <p14:tracePt t="5528" x="8248650" y="5511800"/>
          <p14:tracePt t="5535" x="8305800" y="5499100"/>
          <p14:tracePt t="5542" x="8369300" y="5492750"/>
          <p14:tracePt t="5549" x="8432800" y="5486400"/>
          <p14:tracePt t="5556" x="8496300" y="5473700"/>
          <p14:tracePt t="5563" x="8566150" y="5454650"/>
          <p14:tracePt t="5570" x="8623300" y="5435600"/>
          <p14:tracePt t="5577" x="8680450" y="5410200"/>
          <p14:tracePt t="5584" x="8743950" y="5378450"/>
          <p14:tracePt t="5591" x="8801100" y="5346700"/>
          <p14:tracePt t="5598" x="8870950" y="5308600"/>
          <p14:tracePt t="5605" x="8928100" y="5276850"/>
          <p14:tracePt t="5612" x="8985250" y="5245100"/>
          <p14:tracePt t="5619" x="9042400" y="5213350"/>
          <p14:tracePt t="5625" x="9099550" y="5175250"/>
          <p14:tracePt t="5632" x="9150350" y="5149850"/>
          <p14:tracePt t="5639" x="9188450" y="5118100"/>
          <p14:tracePt t="5646" x="9232900" y="5086350"/>
          <p14:tracePt t="5653" x="9277350" y="5048250"/>
          <p14:tracePt t="5660" x="9309100" y="5016500"/>
          <p14:tracePt t="5667" x="9340850" y="4978400"/>
          <p14:tracePt t="5674" x="9366250" y="4946650"/>
          <p14:tracePt t="5681" x="9385300" y="4902200"/>
          <p14:tracePt t="5688" x="9404350" y="4857750"/>
          <p14:tracePt t="5695" x="9417050" y="4826000"/>
          <p14:tracePt t="5702" x="9429750" y="4775200"/>
          <p14:tracePt t="5709" x="9448800" y="4711700"/>
          <p14:tracePt t="5709" x="9455150" y="4711700"/>
          <p14:tracePt t="5716" x="9461500" y="4667250"/>
          <p14:tracePt t="5723" x="9474200" y="4616450"/>
          <p14:tracePt t="5730" x="9486900" y="4578350"/>
          <p14:tracePt t="5737" x="9486900" y="4540250"/>
          <p14:tracePt t="5743" x="9493250" y="4508500"/>
          <p14:tracePt t="5750" x="9493250" y="4483100"/>
          <p14:tracePt t="5757" x="9493250" y="4457700"/>
          <p14:tracePt t="5764" x="9499600" y="4425950"/>
          <p14:tracePt t="5771" x="9499600" y="4406900"/>
          <p14:tracePt t="5778" x="9499600" y="4387850"/>
          <p14:tracePt t="5785" x="9499600" y="4368800"/>
          <p14:tracePt t="5792" x="9499600" y="4349750"/>
          <p14:tracePt t="5799" x="9512300" y="4337050"/>
          <p14:tracePt t="5806" x="9518650" y="4318000"/>
          <p14:tracePt t="5813" x="9525000" y="4292600"/>
          <p14:tracePt t="5820" x="9537700" y="4273550"/>
          <p14:tracePt t="5827" x="9544050" y="4260850"/>
          <p14:tracePt t="5834" x="9556750" y="4235450"/>
          <p14:tracePt t="5841" x="9563100" y="4210050"/>
          <p14:tracePt t="5848" x="9569450" y="4191000"/>
          <p14:tracePt t="5855" x="9569450" y="4171950"/>
          <p14:tracePt t="5862" x="9569450" y="4152900"/>
          <p14:tracePt t="5869" x="9569450" y="4133850"/>
          <p14:tracePt t="5875" x="9575800" y="4121150"/>
          <p14:tracePt t="5882" x="9575800" y="4108450"/>
          <p14:tracePt t="5889" x="9575800" y="4102100"/>
          <p14:tracePt t="5896" x="9582150" y="4102100"/>
          <p14:tracePt t="5903" x="9588500" y="4095750"/>
          <p14:tracePt t="5917" x="9588500" y="4089400"/>
          <p14:tracePt t="5925" x="9594850" y="4089400"/>
          <p14:tracePt t="5931" x="9594850" y="4083050"/>
          <p14:tracePt t="5938" x="9594850" y="4076700"/>
          <p14:tracePt t="5945" x="9601200" y="4076700"/>
          <p14:tracePt t="5952" x="9601200" y="4070350"/>
          <p14:tracePt t="5959" x="9601200" y="4064000"/>
          <p14:tracePt t="5966" x="9607550" y="4064000"/>
          <p14:tracePt t="5975" x="9607550" y="4057650"/>
          <p14:tracePt t="5980" x="9613900" y="4057650"/>
          <p14:tracePt t="5990" x="9613900" y="4051300"/>
          <p14:tracePt t="5993" x="9620250" y="4051300"/>
          <p14:tracePt t="6002" x="9620250" y="4044950"/>
          <p14:tracePt t="6007" x="9626600" y="4044950"/>
          <p14:tracePt t="6014" x="9626600" y="4038600"/>
          <p14:tracePt t="6021" x="9632950" y="4038600"/>
          <p14:tracePt t="6028" x="9632950" y="4032250"/>
          <p14:tracePt t="6065" x="9639300" y="4032250"/>
          <p14:tracePt t="6071" x="9639300" y="4025900"/>
          <p14:tracePt t="6077" x="9645650" y="4025900"/>
          <p14:tracePt t="6089" x="9645650" y="4019550"/>
          <p14:tracePt t="6092" x="9652000" y="4019550"/>
          <p14:tracePt t="6094" x="9652000" y="4013200"/>
          <p14:tracePt t="6101" x="9658350" y="4013200"/>
          <p14:tracePt t="6105" x="9658350" y="4006850"/>
          <p14:tracePt t="6112" x="9671050" y="4000500"/>
          <p14:tracePt t="6119" x="9677400" y="3994150"/>
          <p14:tracePt t="6125" x="9683750" y="3981450"/>
          <p14:tracePt t="6132" x="9690100" y="3975100"/>
          <p14:tracePt t="6139" x="9702800" y="3962400"/>
          <p14:tracePt t="6146" x="9709150" y="3949700"/>
          <p14:tracePt t="6153" x="9721850" y="3924300"/>
          <p14:tracePt t="6160" x="9728200" y="3905250"/>
          <p14:tracePt t="6167" x="9734550" y="3873500"/>
          <p14:tracePt t="6174" x="9747250" y="3841750"/>
          <p14:tracePt t="6181" x="9753600" y="3810000"/>
          <p14:tracePt t="6188" x="9753600" y="3765550"/>
          <p14:tracePt t="6195" x="9753600" y="3721100"/>
          <p14:tracePt t="6202" x="9753600" y="3644900"/>
          <p14:tracePt t="6209" x="9734550" y="3556000"/>
          <p14:tracePt t="6210" x="9728200" y="3536950"/>
          <p14:tracePt t="6216" x="9696450" y="3454400"/>
          <p14:tracePt t="6223" x="9645650" y="3346450"/>
          <p14:tracePt t="6230" x="9582150" y="3219450"/>
          <p14:tracePt t="6237" x="9486900" y="3067050"/>
          <p14:tracePt t="6244" x="9378950" y="2895600"/>
          <p14:tracePt t="6250" x="9271000" y="2755900"/>
          <p14:tracePt t="6257" x="9175750" y="2628900"/>
          <p14:tracePt t="6264" x="9061450" y="2495550"/>
          <p14:tracePt t="6271" x="8947150" y="2368550"/>
          <p14:tracePt t="6278" x="8845550" y="2266950"/>
          <p14:tracePt t="6285" x="8737600" y="2165350"/>
          <p14:tracePt t="6292" x="8610600" y="2051050"/>
          <p14:tracePt t="6299" x="8470900" y="1943100"/>
          <p14:tracePt t="6306" x="8324850" y="1841500"/>
          <p14:tracePt t="6313" x="8197850" y="1758950"/>
          <p14:tracePt t="6320" x="8058150" y="1682750"/>
          <p14:tracePt t="6327" x="7905750" y="1606550"/>
          <p14:tracePt t="6334" x="7740650" y="1530350"/>
          <p14:tracePt t="6341" x="7588250" y="1473200"/>
          <p14:tracePt t="6348" x="7423150" y="1422400"/>
          <p14:tracePt t="6355" x="7264400" y="1384300"/>
          <p14:tracePt t="6362" x="7105650" y="1365250"/>
          <p14:tracePt t="6368" x="6978650" y="1358900"/>
          <p14:tracePt t="6375" x="6826250" y="1358900"/>
          <p14:tracePt t="6382" x="6699250" y="1358900"/>
          <p14:tracePt t="6389" x="6546850" y="1365250"/>
          <p14:tracePt t="6396" x="6419850" y="1377950"/>
          <p14:tracePt t="6403" x="6248400" y="1397000"/>
          <p14:tracePt t="6410" x="6089650" y="1428750"/>
          <p14:tracePt t="6417" x="5924550" y="1473200"/>
          <p14:tracePt t="6424" x="5759450" y="1517650"/>
          <p14:tracePt t="6431" x="5581650" y="1562100"/>
          <p14:tracePt t="6438" x="5403850" y="1619250"/>
          <p14:tracePt t="6445" x="5251450" y="1670050"/>
          <p14:tracePt t="6452" x="5067300" y="1752600"/>
          <p14:tracePt t="6459" x="4895850" y="1822450"/>
          <p14:tracePt t="6466" x="4737100" y="1898650"/>
          <p14:tracePt t="6473" x="4584700" y="1974850"/>
          <p14:tracePt t="6480" x="4457700" y="2038350"/>
          <p14:tracePt t="6487" x="4337050" y="2108200"/>
          <p14:tracePt t="6493" x="4235450" y="2178050"/>
          <p14:tracePt t="6500" x="4146550" y="2241550"/>
          <p14:tracePt t="6507" x="4076700" y="2311400"/>
          <p14:tracePt t="6514" x="4013200" y="2374900"/>
          <p14:tracePt t="6521" x="3962400" y="2451100"/>
          <p14:tracePt t="6528" x="3917950" y="2527300"/>
          <p14:tracePt t="6535" x="3905250" y="2597150"/>
          <p14:tracePt t="6542" x="3886200" y="2679700"/>
          <p14:tracePt t="6549" x="3873500" y="2755900"/>
          <p14:tracePt t="6556" x="3860800" y="2832100"/>
          <p14:tracePt t="6563" x="3841750" y="2921000"/>
          <p14:tracePt t="6570" x="3822700" y="2997200"/>
          <p14:tracePt t="6577" x="3816350" y="3067050"/>
          <p14:tracePt t="6584" x="3797300" y="3155950"/>
          <p14:tracePt t="6591" x="3784600" y="3244850"/>
          <p14:tracePt t="6598" x="3778250" y="3333750"/>
          <p14:tracePt t="6605" x="3765550" y="3409950"/>
          <p14:tracePt t="6612" x="3765550" y="3498850"/>
          <p14:tracePt t="6619" x="3759200" y="3581400"/>
          <p14:tracePt t="6625" x="3759200" y="3651250"/>
          <p14:tracePt t="6632" x="3778250" y="3733800"/>
          <p14:tracePt t="6639" x="3803650" y="3803650"/>
          <p14:tracePt t="6646" x="3854450" y="3892550"/>
          <p14:tracePt t="6653" x="3905250" y="3956050"/>
          <p14:tracePt t="6660" x="3968750" y="4019550"/>
          <p14:tracePt t="6667" x="4032250" y="4083050"/>
          <p14:tracePt t="6674" x="4102100" y="4140200"/>
          <p14:tracePt t="6681" x="4184650" y="4216400"/>
          <p14:tracePt t="6688" x="4248150" y="4267200"/>
          <p14:tracePt t="6695" x="4318000" y="4330700"/>
          <p14:tracePt t="6702" x="4387850" y="4400550"/>
          <p14:tracePt t="6709" x="4438650" y="4470400"/>
          <p14:tracePt t="6709" x="4445000" y="4483100"/>
          <p14:tracePt t="6716" x="4483100" y="4533900"/>
          <p14:tracePt t="6723" x="4514850" y="4591050"/>
          <p14:tracePt t="6730" x="4540250" y="4635500"/>
          <p14:tracePt t="6737" x="4559300" y="4667250"/>
          <p14:tracePt t="6743" x="4565650" y="4705350"/>
          <p14:tracePt t="6750" x="4578350" y="4730750"/>
          <p14:tracePt t="6757" x="4591050" y="4756150"/>
          <p14:tracePt t="6764" x="4610100" y="4781550"/>
          <p14:tracePt t="6771" x="4622800" y="4819650"/>
          <p14:tracePt t="6778" x="4648200" y="4857750"/>
          <p14:tracePt t="6785" x="4679950" y="4895850"/>
          <p14:tracePt t="6792" x="4711700" y="4933950"/>
          <p14:tracePt t="6799" x="4737100" y="4972050"/>
          <p14:tracePt t="6806" x="4762500" y="5003800"/>
          <p14:tracePt t="6813" x="4787900" y="5035550"/>
          <p14:tracePt t="6820" x="4800600" y="5054600"/>
          <p14:tracePt t="6827" x="4819650" y="5073650"/>
          <p14:tracePt t="6834" x="4826000" y="5092700"/>
          <p14:tracePt t="6841" x="4838700" y="5105400"/>
          <p14:tracePt t="6848" x="4857750" y="5124450"/>
          <p14:tracePt t="6855" x="4876800" y="5137150"/>
          <p14:tracePt t="6862" x="4895850" y="5156200"/>
          <p14:tracePt t="6869" x="4927600" y="5175250"/>
          <p14:tracePt t="6875" x="4972050" y="5194300"/>
          <p14:tracePt t="6882" x="5016500" y="5213350"/>
          <p14:tracePt t="6889" x="5067300" y="5238750"/>
          <p14:tracePt t="6896" x="5137150" y="5270500"/>
          <p14:tracePt t="6903" x="5181600" y="5289550"/>
          <p14:tracePt t="6910" x="5238750" y="5314950"/>
          <p14:tracePt t="6917" x="5289550" y="5340350"/>
          <p14:tracePt t="6924" x="5346700" y="5359400"/>
          <p14:tracePt t="6931" x="5403850" y="5384800"/>
          <p14:tracePt t="6938" x="5461000" y="5410200"/>
          <p14:tracePt t="6945" x="5511800" y="5429250"/>
          <p14:tracePt t="6952" x="5556250" y="5448300"/>
          <p14:tracePt t="6959" x="5613400" y="5461000"/>
          <p14:tracePt t="6966" x="5651500" y="5480050"/>
          <p14:tracePt t="6973" x="5695950" y="5492750"/>
          <p14:tracePt t="6980" x="5746750" y="5499100"/>
          <p14:tracePt t="6987" x="5810250" y="5518150"/>
          <p14:tracePt t="6993" x="5880100" y="5530850"/>
          <p14:tracePt t="7000" x="5962650" y="5543550"/>
          <p14:tracePt t="7007" x="6064250" y="5556250"/>
          <p14:tracePt t="7014" x="6159500" y="5568950"/>
          <p14:tracePt t="7021" x="6261100" y="5581650"/>
          <p14:tracePt t="7028" x="6356350" y="5588000"/>
          <p14:tracePt t="7035" x="6432550" y="5600700"/>
          <p14:tracePt t="7042" x="6521450" y="5607050"/>
          <p14:tracePt t="7049" x="6597650" y="5613400"/>
          <p14:tracePt t="7056" x="6680200" y="5619750"/>
          <p14:tracePt t="7063" x="6750050" y="5626100"/>
          <p14:tracePt t="7070" x="6819900" y="5626100"/>
          <p14:tracePt t="7077" x="6870700" y="5626100"/>
          <p14:tracePt t="7084" x="6953250" y="5626100"/>
          <p14:tracePt t="7091" x="7010400" y="5626100"/>
          <p14:tracePt t="7098" x="7086600" y="5619750"/>
          <p14:tracePt t="7105" x="7156450" y="5613400"/>
          <p14:tracePt t="7112" x="7219950" y="5607050"/>
          <p14:tracePt t="7119" x="7296150" y="5600700"/>
          <p14:tracePt t="7125" x="7353300" y="5594350"/>
          <p14:tracePt t="7132" x="7397750" y="5594350"/>
          <p14:tracePt t="7139" x="7442200" y="5588000"/>
          <p14:tracePt t="7146" x="7473950" y="5588000"/>
          <p14:tracePt t="7153" x="7499350" y="5588000"/>
          <p14:tracePt t="7160" x="7512050" y="5588000"/>
          <p14:tracePt t="7167" x="7518400" y="5588000"/>
          <p14:tracePt t="7249" x="7524750" y="5588000"/>
          <p14:tracePt t="7652" x="7524750" y="5581650"/>
          <p14:tracePt t="7668" x="7518400" y="5575300"/>
          <p14:tracePt t="7675" x="7512050" y="5575300"/>
          <p14:tracePt t="7677" x="7512050" y="5568950"/>
          <p14:tracePt t="7685" x="7512050" y="5562600"/>
          <p14:tracePt t="7690" x="7512050" y="5556250"/>
          <p14:tracePt t="7695" x="7505700" y="5556250"/>
          <p14:tracePt t="7704" x="7499350" y="5549900"/>
          <p14:tracePt t="7716" x="7493000" y="5549900"/>
          <p14:tracePt t="7729" x="7486650" y="5543550"/>
          <p14:tracePt t="7735" x="7480300" y="5543550"/>
          <p14:tracePt t="7758" x="7473950" y="5543550"/>
          <p14:tracePt t="7781" x="7467600" y="5543550"/>
          <p14:tracePt t="7783" x="7467600" y="5537200"/>
          <p14:tracePt t="7790" x="7461250" y="5530850"/>
          <p14:tracePt t="7794" x="7454900" y="5530850"/>
          <p14:tracePt t="7801" x="7448550" y="5530850"/>
          <p14:tracePt t="7806" x="7448550" y="5524500"/>
          <p14:tracePt t="7813" x="7435850" y="5518150"/>
          <p14:tracePt t="7820" x="7423150" y="5511800"/>
          <p14:tracePt t="7827" x="7416800" y="5499100"/>
          <p14:tracePt t="7834" x="7404100" y="5492750"/>
          <p14:tracePt t="7841" x="7397750" y="5492750"/>
          <p14:tracePt t="7848" x="7391400" y="5486400"/>
          <p14:tracePt t="7862" x="7385050" y="5480050"/>
          <p14:tracePt t="7869" x="7378700" y="5480050"/>
          <p14:tracePt t="7875" x="7378700" y="5473700"/>
          <p14:tracePt t="7890" x="7372350" y="5473700"/>
          <p14:tracePt t="7921" x="7372350" y="5467350"/>
          <p14:tracePt t="7925" x="7366000" y="5467350"/>
          <p14:tracePt t="7941" x="7359650" y="5467350"/>
          <p14:tracePt t="7942" x="7359650" y="5461000"/>
          <p14:tracePt t="7946" x="7353300" y="5461000"/>
          <p14:tracePt t="7955" x="7346950" y="5454650"/>
          <p14:tracePt t="7960" x="7346950" y="5448300"/>
          <p14:tracePt t="7966" x="7340600" y="5448300"/>
          <p14:tracePt t="7973" x="7340600" y="5441950"/>
          <p14:tracePt t="7980" x="7334250" y="5441950"/>
          <p14:tracePt t="7987" x="7327900" y="5435600"/>
          <p14:tracePt t="7993" x="7321550" y="5435600"/>
          <p14:tracePt t="8007" x="7321550" y="5429250"/>
          <p14:tracePt t="8014" x="7315200" y="5429250"/>
          <p14:tracePt t="8022" x="7315200" y="5422900"/>
          <p14:tracePt t="8028" x="7308850" y="5422900"/>
          <p14:tracePt t="8035" x="7302500" y="5422900"/>
          <p14:tracePt t="8042" x="7296150" y="5416550"/>
          <p14:tracePt t="8056" x="7289800" y="5410200"/>
          <p14:tracePt t="8063" x="7283450" y="5403850"/>
          <p14:tracePt t="8119" x="7283450" y="5397500"/>
          <p14:tracePt t="8137" x="7283450" y="5391150"/>
          <p14:tracePt t="8159" x="7283450" y="5384800"/>
          <p14:tracePt t="8164" x="7277100" y="5384800"/>
          <p14:tracePt t="8168" x="7270750" y="5378450"/>
          <p14:tracePt t="8172" x="7270750" y="5372100"/>
          <p14:tracePt t="8179" x="7270750" y="5365750"/>
          <p14:tracePt t="8189" x="7270750" y="5359400"/>
          <p14:tracePt t="8232" x="7270750" y="5365750"/>
          <p14:tracePt t="8690" x="7264400" y="5365750"/>
          <p14:tracePt t="8704" x="7258050" y="5365750"/>
          <p14:tracePt t="8705" x="7258050" y="5372100"/>
          <p14:tracePt t="8709" x="7251700" y="5372100"/>
          <p14:tracePt t="8716" x="7232650" y="5372100"/>
          <p14:tracePt t="8723" x="7219950" y="5372100"/>
          <p14:tracePt t="8730" x="7219950" y="5378450"/>
          <p14:tracePt t="8743" x="7213600" y="5378450"/>
          <p14:tracePt t="8757" x="7213600" y="5384800"/>
          <p14:tracePt t="8820" x="7213600" y="5391150"/>
          <p14:tracePt t="8857" x="7213600" y="5397500"/>
          <p14:tracePt t="8903" x="7213600" y="5403850"/>
          <p14:tracePt t="9054" x="7219950" y="540385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More…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391652"/>
            <a:ext cx="10521951" cy="609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/>
              <a:t>최신 </a:t>
            </a:r>
            <a:r>
              <a:rPr lang="en-US" altLang="ko-KR" sz="1800" b="1" dirty="0"/>
              <a:t>Visual Studio 2017</a:t>
            </a:r>
            <a:r>
              <a:rPr lang="ko-KR" altLang="en-US" sz="1800" b="1" dirty="0"/>
              <a:t>에서는 프로그램 종료 시 </a:t>
            </a:r>
            <a:r>
              <a:rPr lang="en-US" altLang="ko-KR" sz="1800" b="1" dirty="0"/>
              <a:t>‘0 </a:t>
            </a:r>
            <a:r>
              <a:rPr lang="ko-KR" altLang="en-US" sz="1800" b="1" dirty="0"/>
              <a:t>코드로 인해 종료되었습니다</a:t>
            </a:r>
            <a:r>
              <a:rPr lang="en-US" altLang="ko-KR" sz="1800" b="1" dirty="0"/>
              <a:t>.’</a:t>
            </a:r>
            <a:br>
              <a:rPr lang="en-US" altLang="ko-KR" sz="1800" b="1" dirty="0"/>
            </a:br>
            <a:r>
              <a:rPr lang="ko-KR" altLang="en-US" sz="1800" b="1" dirty="0"/>
              <a:t>라는 메시지가 뜸</a:t>
            </a:r>
            <a:r>
              <a:rPr lang="en-US" altLang="ko-KR" sz="18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/>
              <a:t>정상적으로 종료되었다는 메시지지만 해당 메시지를 보고 싶지 않다면</a:t>
            </a:r>
            <a:br>
              <a:rPr lang="en-US" altLang="ko-KR" sz="1800" b="1" dirty="0"/>
            </a:br>
            <a:r>
              <a:rPr lang="ko-KR" altLang="en-US" sz="1800" b="1" dirty="0"/>
              <a:t>디버그 </a:t>
            </a:r>
            <a:r>
              <a:rPr lang="en-US" altLang="ko-KR" sz="1800" b="1" dirty="0"/>
              <a:t>– </a:t>
            </a:r>
            <a:r>
              <a:rPr lang="ko-KR" altLang="en-US" sz="1800" b="1" dirty="0"/>
              <a:t>옵션 </a:t>
            </a:r>
            <a:r>
              <a:rPr lang="en-US" altLang="ko-KR" sz="1800" b="1" dirty="0"/>
              <a:t>– </a:t>
            </a:r>
            <a:r>
              <a:rPr lang="ko-KR" altLang="en-US" sz="1800" b="1" dirty="0"/>
              <a:t>디버깅 </a:t>
            </a:r>
            <a:r>
              <a:rPr lang="en-US" altLang="ko-KR" sz="1800" b="1" dirty="0"/>
              <a:t>– </a:t>
            </a:r>
            <a:r>
              <a:rPr lang="ko-KR" altLang="en-US" sz="1800" b="1" dirty="0"/>
              <a:t>일반 </a:t>
            </a:r>
            <a:r>
              <a:rPr lang="en-US" altLang="ko-KR" sz="1800" b="1" dirty="0"/>
              <a:t>– </a:t>
            </a:r>
            <a:r>
              <a:rPr lang="ko-KR" altLang="en-US" sz="1800" b="1" dirty="0"/>
              <a:t>디버깅이 중지되면 자동으로 콘솔 닫기 체크</a:t>
            </a:r>
            <a:endParaRPr lang="en-US" altLang="ko-KR" sz="18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12E112-6CA3-4CF6-AF36-174C7A27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355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5E4A7-5AE2-47B1-BFF1-E6AF5D5A9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99" y="2751136"/>
            <a:ext cx="5734050" cy="3344863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AE79CA-C305-44B3-B5A0-39D09D0B6A3C}"/>
              </a:ext>
            </a:extLst>
          </p:cNvPr>
          <p:cNvSpPr txBox="1">
            <a:spLocks/>
          </p:cNvSpPr>
          <p:nvPr/>
        </p:nvSpPr>
        <p:spPr>
          <a:xfrm>
            <a:off x="6495549" y="2774661"/>
            <a:ext cx="5168901" cy="27974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  </a:t>
            </a:r>
            <a:r>
              <a:rPr lang="en-US" altLang="ko-KR" sz="1600" b="1" dirty="0"/>
              <a:t>Latest Visual Studio 2017, </a:t>
            </a:r>
            <a:r>
              <a:rPr lang="en-US" altLang="ko-KR" sz="1600" b="1" i="1" dirty="0"/>
              <a:t>‘</a:t>
            </a:r>
            <a:r>
              <a:rPr lang="en-US" altLang="ko-KR" sz="1600" i="1" dirty="0" err="1"/>
              <a:t>ConsoleApplication</a:t>
            </a:r>
            <a:r>
              <a:rPr lang="en-US" altLang="ko-KR" sz="1600" i="1" dirty="0"/>
              <a:t> has exited with code 0 (0x0)’</a:t>
            </a:r>
            <a:r>
              <a:rPr lang="en-US" altLang="ko-KR" sz="1600" dirty="0"/>
              <a:t> </a:t>
            </a:r>
            <a:r>
              <a:rPr lang="en-US" altLang="ko-KR" sz="1600" b="1" dirty="0"/>
              <a:t>message prompt after program ends.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 If you don’t want to see the message, </a:t>
            </a:r>
          </a:p>
          <a:p>
            <a:pPr>
              <a:lnSpc>
                <a:spcPct val="100000"/>
              </a:lnSpc>
            </a:pPr>
            <a:r>
              <a:rPr lang="en-US" altLang="ko-KR" sz="1600" b="1" dirty="0"/>
              <a:t>    Debug – option – debugging – general –   </a:t>
            </a:r>
            <a:r>
              <a:rPr lang="en-US" altLang="ko-KR" sz="1600" i="1" dirty="0"/>
              <a:t>‘automatically close the console when debugging stops’</a:t>
            </a:r>
          </a:p>
          <a:p>
            <a:endParaRPr lang="en-US" altLang="ko-KR" sz="1800" b="1" dirty="0"/>
          </a:p>
          <a:p>
            <a:endParaRPr lang="en-US" altLang="ko-KR" sz="1800" b="1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E2DFFF33-A6D3-415D-BE7D-1A292ECAA9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40"/>
    </mc:Choice>
    <mc:Fallback>
      <p:transition spd="slow" advTm="27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9" x="7219950" y="5397500"/>
          <p14:tracePt t="359" x="7219950" y="5391150"/>
          <p14:tracePt t="378" x="7219950" y="5384800"/>
          <p14:tracePt t="380" x="7226300" y="5384800"/>
          <p14:tracePt t="922" x="7226300" y="5391150"/>
          <p14:tracePt t="925" x="7219950" y="5391150"/>
          <p14:tracePt t="930" x="7219950" y="5397500"/>
          <p14:tracePt t="935" x="7213600" y="5397500"/>
          <p14:tracePt t="942" x="7207250" y="5403850"/>
          <p14:tracePt t="949" x="7200900" y="5403850"/>
          <p14:tracePt t="956" x="7194550" y="5410200"/>
          <p14:tracePt t="970" x="7188200" y="5410200"/>
          <p14:tracePt t="977" x="7188200" y="5416550"/>
          <p14:tracePt t="1003" x="7188200" y="5422900"/>
          <p14:tracePt t="1010" x="7194550" y="5422900"/>
          <p14:tracePt t="1015" x="7194550" y="5429250"/>
          <p14:tracePt t="1019" x="7200900" y="5429250"/>
          <p14:tracePt t="1025" x="7207250" y="5435600"/>
          <p14:tracePt t="1032" x="7207250" y="5441950"/>
          <p14:tracePt t="1039" x="7213600" y="5448300"/>
          <p14:tracePt t="1046" x="7213600" y="5461000"/>
          <p14:tracePt t="1053" x="7213600" y="5473700"/>
          <p14:tracePt t="1060" x="7219950" y="5492750"/>
          <p14:tracePt t="1067" x="7219950" y="5499100"/>
          <p14:tracePt t="1074" x="7219950" y="5511800"/>
          <p14:tracePt t="1081" x="7219950" y="5518150"/>
          <p14:tracePt t="1095" x="7226300" y="5524500"/>
          <p14:tracePt t="20358" x="7226300" y="5518150"/>
          <p14:tracePt t="20360" x="7226300" y="5511800"/>
          <p14:tracePt t="20365" x="7245350" y="5461000"/>
          <p14:tracePt t="20372" x="7264400" y="5391150"/>
          <p14:tracePt t="20379" x="7277100" y="5327650"/>
          <p14:tracePt t="20386" x="7296150" y="5264150"/>
          <p14:tracePt t="20393" x="7308850" y="5187950"/>
          <p14:tracePt t="20400" x="7321550" y="5124450"/>
          <p14:tracePt t="20407" x="7327900" y="5060950"/>
          <p14:tracePt t="20414" x="7340600" y="4997450"/>
          <p14:tracePt t="20421" x="7346950" y="4921250"/>
          <p14:tracePt t="20428" x="7359650" y="4864100"/>
          <p14:tracePt t="20435" x="7372350" y="4826000"/>
          <p14:tracePt t="20442" x="7391400" y="4775200"/>
          <p14:tracePt t="20449" x="7410450" y="4730750"/>
          <p14:tracePt t="20456" x="7435850" y="4686300"/>
          <p14:tracePt t="20463" x="7448550" y="4654550"/>
          <p14:tracePt t="20470" x="7461250" y="4629150"/>
          <p14:tracePt t="20477" x="7467600" y="4603750"/>
          <p14:tracePt t="20483" x="7467600" y="4572000"/>
          <p14:tracePt t="20490" x="7467600" y="4546600"/>
          <p14:tracePt t="20497" x="7461250" y="4521200"/>
          <p14:tracePt t="20504" x="7448550" y="4495800"/>
          <p14:tracePt t="20511" x="7429500" y="4476750"/>
          <p14:tracePt t="20518" x="7416800" y="4451350"/>
          <p14:tracePt t="20525" x="7397750" y="4438650"/>
          <p14:tracePt t="20532" x="7391400" y="4425950"/>
          <p14:tracePt t="20539" x="7378700" y="4406900"/>
          <p14:tracePt t="20546" x="7372350" y="4394200"/>
          <p14:tracePt t="20553" x="7366000" y="4381500"/>
          <p14:tracePt t="20560" x="7359650" y="4368800"/>
          <p14:tracePt t="20567" x="7359650" y="4362450"/>
          <p14:tracePt t="20574" x="7359650" y="4356100"/>
          <p14:tracePt t="20581" x="7359650" y="4349750"/>
          <p14:tracePt t="20662" x="7366000" y="4349750"/>
          <p14:tracePt t="20665" x="7372350" y="4349750"/>
          <p14:tracePt t="20668" x="7378700" y="4349750"/>
          <p14:tracePt t="20671" x="7385050" y="4349750"/>
          <p14:tracePt t="20678" x="7410450" y="4349750"/>
          <p14:tracePt t="20685" x="7435850" y="4349750"/>
          <p14:tracePt t="20692" x="7467600" y="4349750"/>
          <p14:tracePt t="20699" x="7512050" y="4349750"/>
          <p14:tracePt t="20706" x="7569200" y="4349750"/>
          <p14:tracePt t="20713" x="7639050" y="4349750"/>
          <p14:tracePt t="20720" x="7753350" y="4349750"/>
          <p14:tracePt t="20727" x="7886700" y="4349750"/>
          <p14:tracePt t="20733" x="8039100" y="4349750"/>
          <p14:tracePt t="20740" x="8210550" y="4349750"/>
          <p14:tracePt t="20747" x="8375650" y="4349750"/>
          <p14:tracePt t="20754" x="8540750" y="4349750"/>
          <p14:tracePt t="20761" x="8718550" y="4349750"/>
          <p14:tracePt t="20768" x="8896350" y="4349750"/>
          <p14:tracePt t="20775" x="9105900" y="4349750"/>
          <p14:tracePt t="20782" x="9283700" y="4349750"/>
          <p14:tracePt t="20789" x="9455150" y="4356100"/>
          <p14:tracePt t="20796" x="9620250" y="4362450"/>
          <p14:tracePt t="20803" x="9772650" y="4375150"/>
          <p14:tracePt t="20810" x="9886950" y="4381500"/>
          <p14:tracePt t="20817" x="10013950" y="4400550"/>
          <p14:tracePt t="20824" x="10102850" y="4400550"/>
          <p14:tracePt t="20831" x="10172700" y="4406900"/>
          <p14:tracePt t="20838" x="10229850" y="4413250"/>
          <p14:tracePt t="20845" x="10267950" y="4413250"/>
          <p14:tracePt t="20852" x="10299700" y="4419600"/>
          <p14:tracePt t="20858" x="10318750" y="4419600"/>
          <p14:tracePt t="20865" x="10337800" y="4419600"/>
          <p14:tracePt t="20988" x="10331450" y="4419600"/>
          <p14:tracePt t="20990" x="10325100" y="4419600"/>
          <p14:tracePt t="20993" x="10318750" y="4419600"/>
          <p14:tracePt t="20997" x="10312400" y="4419600"/>
          <p14:tracePt t="21004" x="10299700" y="4419600"/>
          <p14:tracePt t="21011" x="10287000" y="4419600"/>
          <p14:tracePt t="21018" x="10274300" y="4419600"/>
          <p14:tracePt t="21025" x="10261600" y="4419600"/>
          <p14:tracePt t="21032" x="10255250" y="4419600"/>
          <p14:tracePt t="21039" x="10248900" y="4419600"/>
          <p14:tracePt t="21229" x="10242550" y="4419600"/>
          <p14:tracePt t="21236" x="10242550" y="4425950"/>
          <p14:tracePt t="21240" x="10242550" y="4432300"/>
          <p14:tracePt t="21242" x="10236200" y="4432300"/>
          <p14:tracePt t="21247" x="10236200" y="4438650"/>
          <p14:tracePt t="21254" x="10229850" y="4451350"/>
          <p14:tracePt t="21261" x="10223500" y="4464050"/>
          <p14:tracePt t="21268" x="10210800" y="4476750"/>
          <p14:tracePt t="21275" x="10198100" y="4495800"/>
          <p14:tracePt t="21282" x="10179050" y="4514850"/>
          <p14:tracePt t="21289" x="10153650" y="4533900"/>
          <p14:tracePt t="21296" x="10109200" y="4565650"/>
          <p14:tracePt t="21303" x="10064750" y="4597400"/>
          <p14:tracePt t="21310" x="10007600" y="4622800"/>
          <p14:tracePt t="21317" x="9931400" y="4654550"/>
          <p14:tracePt t="21324" x="9861550" y="4686300"/>
          <p14:tracePt t="21331" x="9759950" y="4724400"/>
          <p14:tracePt t="21338" x="9671050" y="4743450"/>
          <p14:tracePt t="21345" x="9569450" y="4775200"/>
          <p14:tracePt t="21352" x="9448800" y="4806950"/>
          <p14:tracePt t="21358" x="9359900" y="4832350"/>
          <p14:tracePt t="21365" x="9264650" y="4851400"/>
          <p14:tracePt t="21372" x="9194800" y="4870450"/>
          <p14:tracePt t="21379" x="9112250" y="4889500"/>
          <p14:tracePt t="21386" x="9074150" y="4902200"/>
          <p14:tracePt t="21393" x="9036050" y="4914900"/>
          <p14:tracePt t="21400" x="9010650" y="4921250"/>
          <p14:tracePt t="21407" x="8997950" y="4927600"/>
          <p14:tracePt t="21414" x="8985250" y="4933950"/>
          <p14:tracePt t="21421" x="8978900" y="4940300"/>
          <p14:tracePt t="21570" x="8972550" y="4940300"/>
          <p14:tracePt t="21571" x="8972550" y="4946650"/>
          <p14:tracePt t="21583" x="8966200" y="4953000"/>
          <p14:tracePt t="21589" x="8959850" y="4953000"/>
          <p14:tracePt t="21595" x="8959850" y="4959350"/>
          <p14:tracePt t="21600" x="8953500" y="4959350"/>
          <p14:tracePt t="21601" x="8953500" y="4965700"/>
          <p14:tracePt t="21612" x="8947150" y="4965700"/>
          <p14:tracePt t="21615" x="8947150" y="4972050"/>
          <p14:tracePt t="21623" x="8940800" y="4972050"/>
          <p14:tracePt t="21629" x="8934450" y="4978400"/>
          <p14:tracePt t="21643" x="8928100" y="4984750"/>
          <p14:tracePt t="21722" x="8921750" y="49847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4A96CB0-2F44-4614-8A70-3E3BD8458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00" y="368300"/>
            <a:ext cx="5397500" cy="495300"/>
          </a:xfrm>
        </p:spPr>
        <p:txBody>
          <a:bodyPr/>
          <a:lstStyle/>
          <a:p>
            <a:r>
              <a:rPr lang="en-US" altLang="ko-KR" b="1" dirty="0"/>
              <a:t>Visual Studio 2017 installation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0C8097-2B1B-4229-B3A4-32A077CD00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109448"/>
            <a:ext cx="9728200" cy="767989"/>
          </a:xfrm>
        </p:spPr>
        <p:txBody>
          <a:bodyPr/>
          <a:lstStyle/>
          <a:p>
            <a:r>
              <a:rPr lang="en-US" altLang="ko-KR" b="1" dirty="0"/>
              <a:t>(Optional) Language tab</a:t>
            </a:r>
            <a:r>
              <a:rPr lang="ko-KR" altLang="en-US" b="1" dirty="0"/>
              <a:t> </a:t>
            </a:r>
            <a:r>
              <a:rPr lang="en-US" altLang="ko-KR" b="1" dirty="0"/>
              <a:t>– Choose a language in which you are comfortable. </a:t>
            </a:r>
          </a:p>
          <a:p>
            <a:r>
              <a:rPr lang="en-US" altLang="ko-KR" sz="1600" i="1" dirty="0"/>
              <a:t>- Recommend Korean or English for later help from TA.</a:t>
            </a:r>
            <a:endParaRPr lang="ko-KR" altLang="en-US" sz="1600" i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5AC04E-FFC5-4E35-A094-4D47469B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829" y="2239337"/>
            <a:ext cx="3692341" cy="3847990"/>
          </a:xfrm>
          <a:prstGeom prst="rect">
            <a:avLst/>
          </a:prstGeom>
        </p:spPr>
      </p:pic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600F3605-7F91-496D-9BD4-CDADC68DA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12"/>
    </mc:Choice>
    <mc:Fallback>
      <p:transition spd="slow" advTm="12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6" x="8096250" y="4362450"/>
          <p14:tracePt t="939" x="8089900" y="4362450"/>
          <p14:tracePt t="943" x="8070850" y="4362450"/>
          <p14:tracePt t="950" x="8026400" y="4362450"/>
          <p14:tracePt t="957" x="7975600" y="4343400"/>
          <p14:tracePt t="964" x="7905750" y="4318000"/>
          <p14:tracePt t="971" x="7848600" y="4273550"/>
          <p14:tracePt t="978" x="7778750" y="4229100"/>
          <p14:tracePt t="985" x="7715250" y="4165600"/>
          <p14:tracePt t="992" x="7683500" y="4127500"/>
          <p14:tracePt t="999" x="7658100" y="4089400"/>
          <p14:tracePt t="1006" x="7651750" y="4076700"/>
          <p14:tracePt t="1013" x="7651750" y="4070350"/>
          <p14:tracePt t="1184" x="7645400" y="4070350"/>
          <p14:tracePt t="1185" x="7639050" y="4070350"/>
          <p14:tracePt t="1188" x="7632700" y="4070350"/>
          <p14:tracePt t="1193" x="7613650" y="4083050"/>
          <p14:tracePt t="1200" x="7575550" y="4083050"/>
          <p14:tracePt t="1207" x="7537450" y="4089400"/>
          <p14:tracePt t="1214" x="7486650" y="4102100"/>
          <p14:tracePt t="1221" x="7429500" y="4114800"/>
          <p14:tracePt t="1228" x="7366000" y="4127500"/>
          <p14:tracePt t="1235" x="7302500" y="4152900"/>
          <p14:tracePt t="1242" x="7264400" y="4165600"/>
          <p14:tracePt t="1249" x="7219950" y="4178300"/>
          <p14:tracePt t="1256" x="7200900" y="4184650"/>
          <p14:tracePt t="1263" x="7194550" y="4184650"/>
          <p14:tracePt t="1270" x="7181850" y="4191000"/>
          <p14:tracePt t="1277" x="7162800" y="4191000"/>
          <p14:tracePt t="1284" x="7137400" y="4191000"/>
          <p14:tracePt t="1290" x="7092950" y="4184650"/>
          <p14:tracePt t="1297" x="7048500" y="4165600"/>
          <p14:tracePt t="1304" x="7004050" y="4140200"/>
          <p14:tracePt t="1311" x="6959600" y="4108450"/>
          <p14:tracePt t="1318" x="6908800" y="4076700"/>
          <p14:tracePt t="1325" x="6851650" y="4019550"/>
          <p14:tracePt t="1332" x="6769100" y="3949700"/>
          <p14:tracePt t="1339" x="6705600" y="3886200"/>
          <p14:tracePt t="1346" x="6635750" y="3816350"/>
          <p14:tracePt t="1353" x="6559550" y="3740150"/>
          <p14:tracePt t="1360" x="6464300" y="3657600"/>
          <p14:tracePt t="1367" x="6381750" y="3587750"/>
          <p14:tracePt t="1374" x="6318250" y="3536950"/>
          <p14:tracePt t="1381" x="6235700" y="3473450"/>
          <p14:tracePt t="1388" x="6165850" y="3422650"/>
          <p14:tracePt t="1395" x="6096000" y="3359150"/>
          <p14:tracePt t="1402" x="6019800" y="3308350"/>
          <p14:tracePt t="1408" x="5943600" y="3244850"/>
          <p14:tracePt t="1415" x="5873750" y="3187700"/>
          <p14:tracePt t="1422" x="5803900" y="3130550"/>
          <p14:tracePt t="1429" x="5746750" y="3086100"/>
          <p14:tracePt t="1436" x="5695950" y="3041650"/>
          <p14:tracePt t="1443" x="5664200" y="3016250"/>
          <p14:tracePt t="1450" x="5651500" y="3003550"/>
          <p14:tracePt t="1457" x="5651500" y="2990850"/>
          <p14:tracePt t="1816" x="5645150" y="2990850"/>
          <p14:tracePt t="1820" x="5638800" y="2990850"/>
          <p14:tracePt t="1821" x="5632450" y="2990850"/>
          <p14:tracePt t="1827" x="5626100" y="2990850"/>
          <p14:tracePt t="1833" x="5619750" y="2990850"/>
          <p14:tracePt t="1839" x="5613400" y="2990850"/>
          <p14:tracePt t="1846" x="5600700" y="2990850"/>
          <p14:tracePt t="1853" x="5594350" y="2984500"/>
          <p14:tracePt t="1860" x="5594350" y="2978150"/>
          <p14:tracePt t="1874" x="5594350" y="2971800"/>
          <p14:tracePt t="1881" x="5588000" y="2965450"/>
          <p14:tracePt t="1888" x="5581650" y="2965450"/>
          <p14:tracePt t="1898" x="5581650" y="2959100"/>
          <p14:tracePt t="1902" x="5575300" y="2959100"/>
          <p14:tracePt t="1908" x="5568950" y="2959100"/>
          <p14:tracePt t="1915" x="5562600" y="2952750"/>
          <p14:tracePt t="1922" x="5556250" y="2946400"/>
          <p14:tracePt t="1929" x="5543550" y="2933700"/>
          <p14:tracePt t="1936" x="5524500" y="2927350"/>
          <p14:tracePt t="1943" x="5499100" y="2914650"/>
          <p14:tracePt t="1950" x="5480050" y="2901950"/>
          <p14:tracePt t="1957" x="5454650" y="2882900"/>
          <p14:tracePt t="1964" x="5429250" y="2870200"/>
          <p14:tracePt t="1971" x="5397500" y="2857500"/>
          <p14:tracePt t="1978" x="5365750" y="2844800"/>
          <p14:tracePt t="1985" x="5327650" y="2832100"/>
          <p14:tracePt t="1992" x="5295900" y="2825750"/>
          <p14:tracePt t="1999" x="5257800" y="2819400"/>
          <p14:tracePt t="2006" x="5213350" y="2806700"/>
          <p14:tracePt t="2013" x="5175250" y="2794000"/>
          <p14:tracePt t="2020" x="5137150" y="2787650"/>
          <p14:tracePt t="2027" x="5099050" y="2781300"/>
          <p14:tracePt t="2034" x="5073650" y="2781300"/>
          <p14:tracePt t="2040" x="5048250" y="2774950"/>
          <p14:tracePt t="2041" x="5041900" y="2774950"/>
          <p14:tracePt t="2047" x="5016500" y="2768600"/>
          <p14:tracePt t="2054" x="4984750" y="2762250"/>
          <p14:tracePt t="2061" x="4953000" y="2755900"/>
          <p14:tracePt t="2068" x="4921250" y="2749550"/>
          <p14:tracePt t="2075" x="4883150" y="2743200"/>
          <p14:tracePt t="2082" x="4851400" y="2736850"/>
          <p14:tracePt t="2089" x="4800600" y="2736850"/>
          <p14:tracePt t="2096" x="4756150" y="2730500"/>
          <p14:tracePt t="2103" x="4699000" y="2730500"/>
          <p14:tracePt t="2110" x="4641850" y="2724150"/>
          <p14:tracePt t="2117" x="4565650" y="2724150"/>
          <p14:tracePt t="2124" x="4489450" y="2724150"/>
          <p14:tracePt t="2131" x="4375150" y="2717800"/>
          <p14:tracePt t="2138" x="4267200" y="2705100"/>
          <p14:tracePt t="2145" x="4140200" y="2698750"/>
          <p14:tracePt t="2152" x="4019550" y="2686050"/>
          <p14:tracePt t="2158" x="3905250" y="2667000"/>
          <p14:tracePt t="2165" x="3803650" y="2654300"/>
          <p14:tracePt t="2172" x="3721100" y="2647950"/>
          <p14:tracePt t="2179" x="3632200" y="2641600"/>
          <p14:tracePt t="2186" x="3562350" y="2635250"/>
          <p14:tracePt t="2193" x="3486150" y="2635250"/>
          <p14:tracePt t="2200" x="3403600" y="2628900"/>
          <p14:tracePt t="2207" x="3321050" y="2616200"/>
          <p14:tracePt t="2214" x="3238500" y="2609850"/>
          <p14:tracePt t="2221" x="3155950" y="2603500"/>
          <p14:tracePt t="2228" x="3079750" y="2584450"/>
          <p14:tracePt t="2235" x="2997200" y="2578100"/>
          <p14:tracePt t="2242" x="2946400" y="2571750"/>
          <p14:tracePt t="2249" x="2901950" y="2559050"/>
          <p14:tracePt t="2256" x="2876550" y="2546350"/>
          <p14:tracePt t="2263" x="2863850" y="2540000"/>
          <p14:tracePt t="2270" x="2851150" y="2533650"/>
          <p14:tracePt t="2277" x="2832100" y="2520950"/>
          <p14:tracePt t="2284" x="2813050" y="2508250"/>
          <p14:tracePt t="2290" x="2800350" y="2495550"/>
          <p14:tracePt t="2297" x="2781300" y="2482850"/>
          <p14:tracePt t="2304" x="2774950" y="2476500"/>
          <p14:tracePt t="2311" x="2762250" y="2470150"/>
          <p14:tracePt t="2318" x="2755900" y="2463800"/>
          <p14:tracePt t="2325" x="2749550" y="2463800"/>
          <p14:tracePt t="2332" x="2749550" y="2457450"/>
          <p14:tracePt t="2346" x="2743200" y="2451100"/>
          <p14:tracePt t="2387" x="2743200" y="2444750"/>
          <p14:tracePt t="2392" x="2743200" y="2438400"/>
          <p14:tracePt t="2397" x="2743200" y="2432050"/>
          <p14:tracePt t="2402" x="2736850" y="2425700"/>
          <p14:tracePt t="2408" x="2730500" y="2413000"/>
          <p14:tracePt t="2415" x="2717800" y="2400300"/>
          <p14:tracePt t="2422" x="2698750" y="2374900"/>
          <p14:tracePt t="2429" x="2679700" y="2349500"/>
          <p14:tracePt t="2436" x="2641600" y="2330450"/>
          <p14:tracePt t="2443" x="2616200" y="2305050"/>
          <p14:tracePt t="2450" x="2597150" y="2298700"/>
          <p14:tracePt t="2457" x="2590800" y="2298700"/>
          <p14:tracePt t="2464" x="2584450" y="2286000"/>
          <p14:tracePt t="2471" x="2597150" y="2286000"/>
          <p14:tracePt t="2842" x="2597150" y="2279650"/>
          <p14:tracePt t="2851" x="2590800" y="2279650"/>
          <p14:tracePt t="2852" x="2590800" y="2273300"/>
          <p14:tracePt t="2858" x="2584450" y="2273300"/>
          <p14:tracePt t="2861" x="2584450" y="2266950"/>
          <p14:tracePt t="2867" x="2578100" y="2260600"/>
          <p14:tracePt t="2874" x="2565400" y="2254250"/>
          <p14:tracePt t="2881" x="2559050" y="2247900"/>
          <p14:tracePt t="2888" x="2552700" y="2247900"/>
          <p14:tracePt t="2895" x="2546350" y="2235200"/>
          <p14:tracePt t="2902" x="2533650" y="2228850"/>
          <p14:tracePt t="2908" x="2527300" y="2222500"/>
          <p14:tracePt t="2915" x="2514600" y="2209800"/>
          <p14:tracePt t="2922" x="2514600" y="2203450"/>
          <p14:tracePt t="2929" x="2508250" y="2197100"/>
          <p14:tracePt t="2936" x="2501900" y="2190750"/>
          <p14:tracePt t="2943" x="2489200" y="2184400"/>
          <p14:tracePt t="2950" x="2489200" y="2178050"/>
          <p14:tracePt t="2957" x="2482850" y="2171700"/>
          <p14:tracePt t="3004" x="2476500" y="2171700"/>
          <p14:tracePt t="3013" x="2470150" y="2171700"/>
          <p14:tracePt t="3016" x="2463800" y="2171700"/>
          <p14:tracePt t="3028" x="2457450" y="2171700"/>
          <p14:tracePt t="3039" x="2451100" y="2171700"/>
          <p14:tracePt t="3045" x="2451100" y="2178050"/>
          <p14:tracePt t="3477" x="2444750" y="2178050"/>
          <p14:tracePt t="3480" x="2438400" y="2178050"/>
          <p14:tracePt t="3485" x="2438400" y="2171700"/>
          <p14:tracePt t="3492" x="2425700" y="2171700"/>
          <p14:tracePt t="3499" x="2419350" y="2165350"/>
          <p14:tracePt t="3506" x="2406650" y="2165350"/>
          <p14:tracePt t="3513" x="2400300" y="2159000"/>
          <p14:tracePt t="3520" x="2400300" y="215265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8FBC0-76FF-4E97-8DEB-B43F41572F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More tips…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04AC15-2886-488F-B2CA-03416ADB57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381125"/>
            <a:ext cx="9728200" cy="609600"/>
          </a:xfrm>
        </p:spPr>
        <p:txBody>
          <a:bodyPr/>
          <a:lstStyle/>
          <a:p>
            <a:r>
              <a:rPr lang="en-US" altLang="ko-KR" dirty="0">
                <a:hlinkClick r:id="rId4"/>
              </a:rPr>
              <a:t>https://gyoran.tistory.com/47</a:t>
            </a: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C37DC74-9EA3-42D0-9753-C27B9C7E2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44"/>
    </mc:Choice>
    <mc:Fallback>
      <p:transition spd="slow" advTm="36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32" x="8921750" y="4978400"/>
          <p14:tracePt t="4133" x="8921750" y="4972050"/>
          <p14:tracePt t="4137" x="8928100" y="4959350"/>
          <p14:tracePt t="4144" x="8940800" y="4921250"/>
          <p14:tracePt t="4151" x="8966200" y="4870450"/>
          <p14:tracePt t="4158" x="8991600" y="4826000"/>
          <p14:tracePt t="4165" x="9017000" y="4794250"/>
          <p14:tracePt t="4172" x="9036050" y="4775200"/>
          <p14:tracePt t="4178" x="9061450" y="4762500"/>
          <p14:tracePt t="4269" x="9061450" y="4756150"/>
          <p14:tracePt t="4273" x="9055100" y="4756150"/>
          <p14:tracePt t="4276" x="9042400" y="4749800"/>
          <p14:tracePt t="4283" x="9010650" y="4743450"/>
          <p14:tracePt t="4290" x="8959850" y="4724400"/>
          <p14:tracePt t="4297" x="8902700" y="4705350"/>
          <p14:tracePt t="4303" x="8820150" y="4686300"/>
          <p14:tracePt t="4310" x="8724900" y="4654550"/>
          <p14:tracePt t="4317" x="8585200" y="4616450"/>
          <p14:tracePt t="4324" x="8426450" y="4565650"/>
          <p14:tracePt t="4331" x="8261350" y="4508500"/>
          <p14:tracePt t="4338" x="8077200" y="4451350"/>
          <p14:tracePt t="4345" x="7854950" y="4375150"/>
          <p14:tracePt t="4352" x="7594600" y="4292600"/>
          <p14:tracePt t="4359" x="7353300" y="4216400"/>
          <p14:tracePt t="4366" x="7124700" y="4146550"/>
          <p14:tracePt t="4373" x="6921500" y="4083050"/>
          <p14:tracePt t="4380" x="6788150" y="4038600"/>
          <p14:tracePt t="4387" x="6654800" y="3994150"/>
          <p14:tracePt t="4394" x="6553200" y="3956050"/>
          <p14:tracePt t="4401" x="6432550" y="3905250"/>
          <p14:tracePt t="4408" x="6305550" y="3854450"/>
          <p14:tracePt t="4415" x="6134100" y="3790950"/>
          <p14:tracePt t="4422" x="5873750" y="3702050"/>
          <p14:tracePt t="4429" x="5626100" y="3632200"/>
          <p14:tracePt t="4435" x="5346700" y="3549650"/>
          <p14:tracePt t="4442" x="5105400" y="3486150"/>
          <p14:tracePt t="4449" x="4826000" y="3409950"/>
          <p14:tracePt t="4456" x="4533900" y="3340100"/>
          <p14:tracePt t="4463" x="4318000" y="3302000"/>
          <p14:tracePt t="4470" x="4152900" y="3270250"/>
          <p14:tracePt t="4477" x="4000500" y="3251200"/>
          <p14:tracePt t="4484" x="3898900" y="3232150"/>
          <p14:tracePt t="4491" x="3797300" y="3219450"/>
          <p14:tracePt t="4498" x="3733800" y="3213100"/>
          <p14:tracePt t="4505" x="3670300" y="3200400"/>
          <p14:tracePt t="4512" x="3625850" y="3194050"/>
          <p14:tracePt t="4519" x="3575050" y="3187700"/>
          <p14:tracePt t="4526" x="3517900" y="3181350"/>
          <p14:tracePt t="4533" x="3492500" y="3175000"/>
          <p14:tracePt t="4540" x="3460750" y="3175000"/>
          <p14:tracePt t="4547" x="3441700" y="3175000"/>
          <p14:tracePt t="4553" x="3429000" y="3175000"/>
          <p14:tracePt t="4560" x="3422650" y="3175000"/>
          <p14:tracePt t="4604" x="3416300" y="3175000"/>
          <p14:tracePt t="4605" x="3416300" y="3168650"/>
          <p14:tracePt t="4609" x="3409950" y="3168650"/>
          <p14:tracePt t="4616" x="3390900" y="3155950"/>
          <p14:tracePt t="4623" x="3371850" y="3143250"/>
          <p14:tracePt t="4630" x="3352800" y="3124200"/>
          <p14:tracePt t="4637" x="3327400" y="3105150"/>
          <p14:tracePt t="4644" x="3308350" y="3079750"/>
          <p14:tracePt t="4651" x="3282950" y="3054350"/>
          <p14:tracePt t="4658" x="3238500" y="3003550"/>
          <p14:tracePt t="4665" x="3187700" y="2952750"/>
          <p14:tracePt t="4672" x="3124200" y="2889250"/>
          <p14:tracePt t="4678" x="3054350" y="2832100"/>
          <p14:tracePt t="4685" x="2952750" y="2762250"/>
          <p14:tracePt t="4692" x="2813050" y="2673350"/>
          <p14:tracePt t="4699" x="2698750" y="2616200"/>
          <p14:tracePt t="4706" x="2597150" y="2559050"/>
          <p14:tracePt t="4713" x="2489200" y="2508250"/>
          <p14:tracePt t="4720" x="2400300" y="2457450"/>
          <p14:tracePt t="4727" x="2298700" y="2400300"/>
          <p14:tracePt t="4734" x="2190750" y="2343150"/>
          <p14:tracePt t="4741" x="2082800" y="2279650"/>
          <p14:tracePt t="4748" x="1955800" y="2216150"/>
          <p14:tracePt t="4755" x="1854200" y="2171700"/>
          <p14:tracePt t="4762" x="1752600" y="2108200"/>
          <p14:tracePt t="4769" x="1657350" y="2063750"/>
          <p14:tracePt t="4776" x="1549400" y="2000250"/>
          <p14:tracePt t="4783" x="1466850" y="1962150"/>
          <p14:tracePt t="4790" x="1403350" y="1924050"/>
          <p14:tracePt t="4797" x="1352550" y="1898650"/>
          <p14:tracePt t="4803" x="1327150" y="1879600"/>
          <p14:tracePt t="4810" x="1308100" y="1860550"/>
          <p14:tracePt t="4817" x="1295400" y="1835150"/>
          <p14:tracePt t="4824" x="1282700" y="1822450"/>
          <p14:tracePt t="4831" x="1276350" y="1809750"/>
          <p14:tracePt t="4838" x="1257300" y="1797050"/>
          <p14:tracePt t="4845" x="1244600" y="1790700"/>
          <p14:tracePt t="4852" x="1231900" y="1784350"/>
          <p14:tracePt t="4866" x="1225550" y="1778000"/>
          <p14:tracePt t="4882" x="1219200" y="1778000"/>
          <p14:tracePt t="4893" x="1212850" y="1778000"/>
          <p14:tracePt t="4902" x="1212850" y="1771650"/>
          <p14:tracePt t="4912" x="1206500" y="1771650"/>
          <p14:tracePt t="4930" x="1200150" y="1771650"/>
          <p14:tracePt t="5046" x="1206500" y="1771650"/>
          <p14:tracePt t="5052" x="1212850" y="1771650"/>
          <p14:tracePt t="5056" x="1219200" y="1771650"/>
          <p14:tracePt t="5060" x="1225550" y="1771650"/>
          <p14:tracePt t="5067" x="1238250" y="1771650"/>
          <p14:tracePt t="5081" x="1244600" y="1778000"/>
          <p14:tracePt t="5101" x="1250950" y="1778000"/>
          <p14:tracePt t="5106" x="1250950" y="1784350"/>
          <p14:tracePt t="5113" x="1257300" y="1784350"/>
          <p14:tracePt t="5116" x="1257300" y="1790700"/>
          <p14:tracePt t="5123" x="1263650" y="1790700"/>
          <p14:tracePt t="5130" x="1270000" y="1797050"/>
          <p14:tracePt t="5137" x="1276350" y="1803400"/>
          <p14:tracePt t="5144" x="1282700" y="1809750"/>
          <p14:tracePt t="5151" x="1289050" y="1816100"/>
          <p14:tracePt t="5158" x="1301750" y="1822450"/>
          <p14:tracePt t="5165" x="1320800" y="1835150"/>
          <p14:tracePt t="5172" x="1339850" y="1841500"/>
          <p14:tracePt t="5178" x="1365250" y="1854200"/>
          <p14:tracePt t="5185" x="1390650" y="1866900"/>
          <p14:tracePt t="5192" x="1422400" y="1873250"/>
          <p14:tracePt t="5199" x="1466850" y="1885950"/>
          <p14:tracePt t="5206" x="1504950" y="1892300"/>
          <p14:tracePt t="5213" x="1543050" y="1905000"/>
          <p14:tracePt t="5220" x="1587500" y="1905000"/>
          <p14:tracePt t="5227" x="1631950" y="1917700"/>
          <p14:tracePt t="5234" x="1670050" y="1917700"/>
          <p14:tracePt t="5241" x="1720850" y="1930400"/>
          <p14:tracePt t="5248" x="1803400" y="1943100"/>
          <p14:tracePt t="5255" x="1898650" y="1962150"/>
          <p14:tracePt t="5262" x="1981200" y="1962150"/>
          <p14:tracePt t="5269" x="2133600" y="1981200"/>
          <p14:tracePt t="5276" x="2254250" y="1993900"/>
          <p14:tracePt t="5283" x="2400300" y="2000250"/>
          <p14:tracePt t="5290" x="2527300" y="2006600"/>
          <p14:tracePt t="5297" x="2641600" y="2006600"/>
          <p14:tracePt t="5303" x="2755900" y="2012950"/>
          <p14:tracePt t="5310" x="2882900" y="2012950"/>
          <p14:tracePt t="5317" x="3003550" y="2012950"/>
          <p14:tracePt t="5324" x="3111500" y="2019300"/>
          <p14:tracePt t="5331" x="3232150" y="2019300"/>
          <p14:tracePt t="5338" x="3327400" y="2025650"/>
          <p14:tracePt t="5345" x="3416300" y="2025650"/>
          <p14:tracePt t="5352" x="3486150" y="2025650"/>
          <p14:tracePt t="5359" x="3543300" y="2025650"/>
          <p14:tracePt t="5366" x="3581400" y="2025650"/>
          <p14:tracePt t="5373" x="3613150" y="2025650"/>
          <p14:tracePt t="5380" x="3638550" y="2019300"/>
          <p14:tracePt t="5387" x="3651250" y="2019300"/>
          <p14:tracePt t="5394" x="3670300" y="2012950"/>
          <p14:tracePt t="5401" x="3683000" y="2006600"/>
          <p14:tracePt t="5408" x="3702050" y="1987550"/>
          <p14:tracePt t="5415" x="3714750" y="1968500"/>
          <p14:tracePt t="5422" x="3727450" y="1955800"/>
          <p14:tracePt t="5428" x="3746500" y="1930400"/>
          <p14:tracePt t="5435" x="3765550" y="1911350"/>
          <p14:tracePt t="5442" x="3790950" y="1892300"/>
          <p14:tracePt t="5449" x="3816350" y="1873250"/>
          <p14:tracePt t="5456" x="3835400" y="1866900"/>
          <p14:tracePt t="5463" x="3873500" y="1847850"/>
          <p14:tracePt t="5470" x="3892550" y="1828800"/>
          <p14:tracePt t="5477" x="3911600" y="1822450"/>
          <p14:tracePt t="5484" x="3924300" y="1809750"/>
          <p14:tracePt t="5491" x="3937000" y="1797050"/>
          <p14:tracePt t="5498" x="3949700" y="1790700"/>
          <p14:tracePt t="5505" x="3956050" y="1778000"/>
          <p14:tracePt t="5512" x="3968750" y="1771650"/>
          <p14:tracePt t="5519" x="3981450" y="1758950"/>
          <p14:tracePt t="5526" x="3981450" y="1746250"/>
          <p14:tracePt t="5533" x="3987800" y="1733550"/>
          <p14:tracePt t="5540" x="4000500" y="1720850"/>
          <p14:tracePt t="5547" x="4006850" y="1701800"/>
          <p14:tracePt t="5547" x="4006850" y="1695450"/>
          <p14:tracePt t="5553" x="4013200" y="1682750"/>
          <p14:tracePt t="5560" x="4013200" y="1663700"/>
          <p14:tracePt t="5567" x="4013200" y="1638300"/>
          <p14:tracePt t="5574" x="4013200" y="1619250"/>
          <p14:tracePt t="5581" x="4006850" y="1587500"/>
          <p14:tracePt t="5588" x="3987800" y="1562100"/>
          <p14:tracePt t="5595" x="3956050" y="1536700"/>
          <p14:tracePt t="5602" x="3911600" y="1498600"/>
          <p14:tracePt t="5609" x="3854450" y="1466850"/>
          <p14:tracePt t="5616" x="3803650" y="1428750"/>
          <p14:tracePt t="5623" x="3733800" y="1390650"/>
          <p14:tracePt t="5630" x="3651250" y="1352550"/>
          <p14:tracePt t="5637" x="3587750" y="1320800"/>
          <p14:tracePt t="5644" x="3524250" y="1289050"/>
          <p14:tracePt t="5651" x="3460750" y="1263650"/>
          <p14:tracePt t="5658" x="3390900" y="1238250"/>
          <p14:tracePt t="5665" x="3308350" y="1206500"/>
          <p14:tracePt t="5672" x="3238500" y="1187450"/>
          <p14:tracePt t="5678" x="3155950" y="1162050"/>
          <p14:tracePt t="5685" x="3086100" y="1143000"/>
          <p14:tracePt t="5692" x="2997200" y="1130300"/>
          <p14:tracePt t="5699" x="2921000" y="1117600"/>
          <p14:tracePt t="5706" x="2832100" y="1111250"/>
          <p14:tracePt t="5713" x="2749550" y="1111250"/>
          <p14:tracePt t="5720" x="2673350" y="1104900"/>
          <p14:tracePt t="5727" x="2584450" y="1104900"/>
          <p14:tracePt t="5734" x="2489200" y="1104900"/>
          <p14:tracePt t="5741" x="2406650" y="1111250"/>
          <p14:tracePt t="5748" x="2317750" y="1123950"/>
          <p14:tracePt t="5755" x="2235200" y="1136650"/>
          <p14:tracePt t="5762" x="2146300" y="1143000"/>
          <p14:tracePt t="5769" x="2057400" y="1155700"/>
          <p14:tracePt t="5776" x="1962150" y="1174750"/>
          <p14:tracePt t="5783" x="1873250" y="1187450"/>
          <p14:tracePt t="5790" x="1790700" y="1200150"/>
          <p14:tracePt t="5797" x="1708150" y="1206500"/>
          <p14:tracePt t="5803" x="1619250" y="1225550"/>
          <p14:tracePt t="5810" x="1549400" y="1231900"/>
          <p14:tracePt t="5817" x="1485900" y="1238250"/>
          <p14:tracePt t="5824" x="1435100" y="1250950"/>
          <p14:tracePt t="5831" x="1384300" y="1257300"/>
          <p14:tracePt t="5838" x="1346200" y="1263650"/>
          <p14:tracePt t="5845" x="1308100" y="1276350"/>
          <p14:tracePt t="5852" x="1282700" y="1282700"/>
          <p14:tracePt t="5859" x="1257300" y="1289050"/>
          <p14:tracePt t="5866" x="1231900" y="1301750"/>
          <p14:tracePt t="5873" x="1206500" y="1314450"/>
          <p14:tracePt t="5880" x="1181100" y="1327150"/>
          <p14:tracePt t="5887" x="1162050" y="1339850"/>
          <p14:tracePt t="5894" x="1136650" y="1352550"/>
          <p14:tracePt t="5901" x="1104900" y="1371600"/>
          <p14:tracePt t="5908" x="1079500" y="1390650"/>
          <p14:tracePt t="5915" x="1060450" y="1409700"/>
          <p14:tracePt t="5922" x="1047750" y="1428750"/>
          <p14:tracePt t="5928" x="1041400" y="1447800"/>
          <p14:tracePt t="5935" x="1028700" y="1466850"/>
          <p14:tracePt t="5942" x="1028700" y="1492250"/>
          <p14:tracePt t="5949" x="1028700" y="1511300"/>
          <p14:tracePt t="5956" x="1022350" y="1530350"/>
          <p14:tracePt t="5963" x="1022350" y="1549400"/>
          <p14:tracePt t="5970" x="1016000" y="1568450"/>
          <p14:tracePt t="5977" x="1009650" y="1581150"/>
          <p14:tracePt t="5984" x="1003300" y="1600200"/>
          <p14:tracePt t="5991" x="996950" y="1606550"/>
          <p14:tracePt t="5998" x="984250" y="1625600"/>
          <p14:tracePt t="6005" x="977900" y="1644650"/>
          <p14:tracePt t="6012" x="971550" y="1651000"/>
          <p14:tracePt t="6019" x="965200" y="1670050"/>
          <p14:tracePt t="6026" x="965200" y="1689100"/>
          <p14:tracePt t="6033" x="958850" y="1708150"/>
          <p14:tracePt t="6040" x="952500" y="1727200"/>
          <p14:tracePt t="6047" x="952500" y="1746250"/>
          <p14:tracePt t="6047" x="952500" y="1752600"/>
          <p14:tracePt t="6054" x="946150" y="1771650"/>
          <p14:tracePt t="6060" x="939800" y="1790700"/>
          <p14:tracePt t="6067" x="939800" y="1816100"/>
          <p14:tracePt t="6074" x="927100" y="1841500"/>
          <p14:tracePt t="6081" x="927100" y="1860550"/>
          <p14:tracePt t="6088" x="920750" y="1885950"/>
          <p14:tracePt t="6095" x="914400" y="1905000"/>
          <p14:tracePt t="6102" x="914400" y="1924050"/>
          <p14:tracePt t="6109" x="914400" y="1936750"/>
          <p14:tracePt t="6116" x="914400" y="1955800"/>
          <p14:tracePt t="6123" x="914400" y="1962150"/>
          <p14:tracePt t="6130" x="920750" y="1981200"/>
          <p14:tracePt t="6137" x="939800" y="1987550"/>
          <p14:tracePt t="6144" x="958850" y="2006600"/>
          <p14:tracePt t="6151" x="977900" y="2012950"/>
          <p14:tracePt t="6158" x="1003300" y="2025650"/>
          <p14:tracePt t="6165" x="1028700" y="2038350"/>
          <p14:tracePt t="6172" x="1054100" y="2051050"/>
          <p14:tracePt t="6178" x="1073150" y="2057400"/>
          <p14:tracePt t="6185" x="1098550" y="2063750"/>
          <p14:tracePt t="6192" x="1117600" y="2076450"/>
          <p14:tracePt t="6199" x="1136650" y="2082800"/>
          <p14:tracePt t="6206" x="1162050" y="2089150"/>
          <p14:tracePt t="6213" x="1181100" y="2101850"/>
          <p14:tracePt t="6220" x="1206500" y="2108200"/>
          <p14:tracePt t="6227" x="1231900" y="2114550"/>
          <p14:tracePt t="6234" x="1257300" y="2114550"/>
          <p14:tracePt t="6241" x="1295400" y="2120900"/>
          <p14:tracePt t="6248" x="1320800" y="2120900"/>
          <p14:tracePt t="6255" x="1358900" y="2127250"/>
          <p14:tracePt t="6262" x="1390650" y="2127250"/>
          <p14:tracePt t="6269" x="1416050" y="2133600"/>
          <p14:tracePt t="6276" x="1441450" y="2133600"/>
          <p14:tracePt t="6283" x="1460500" y="2139950"/>
          <p14:tracePt t="6290" x="1479550" y="2139950"/>
          <p14:tracePt t="6297" x="1498600" y="2139950"/>
          <p14:tracePt t="6303" x="1517650" y="2146300"/>
          <p14:tracePt t="6310" x="1524000" y="2146300"/>
          <p14:tracePt t="6317" x="1530350" y="2146300"/>
          <p14:tracePt t="6324" x="1543050" y="2146300"/>
          <p14:tracePt t="6338" x="1549400" y="2146300"/>
          <p14:tracePt t="6772" x="1549400" y="2152650"/>
          <p14:tracePt t="6773" x="1555750" y="2152650"/>
          <p14:tracePt t="6779" x="1562100" y="2152650"/>
          <p14:tracePt t="6783" x="1562100" y="2159000"/>
          <p14:tracePt t="6790" x="1568450" y="2159000"/>
          <p14:tracePt t="6797" x="1574800" y="2165350"/>
          <p14:tracePt t="6803" x="1581150" y="2171700"/>
          <p14:tracePt t="6810" x="1587500" y="2178050"/>
          <p14:tracePt t="6817" x="1593850" y="2184400"/>
          <p14:tracePt t="6824" x="1600200" y="2184400"/>
          <p14:tracePt t="6831" x="1606550" y="2190750"/>
          <p14:tracePt t="6838" x="1619250" y="2197100"/>
          <p14:tracePt t="6845" x="1625600" y="2203450"/>
          <p14:tracePt t="6859" x="1631950" y="2203450"/>
          <p14:tracePt t="6866" x="1638300" y="2209800"/>
          <p14:tracePt t="7217" x="1638300" y="2216150"/>
          <p14:tracePt t="7609" x="1638300" y="2222500"/>
          <p14:tracePt t="7611" x="1644650" y="2222500"/>
          <p14:tracePt t="7618" x="1651000" y="2222500"/>
          <p14:tracePt t="7623" x="1651000" y="2228850"/>
          <p14:tracePt t="7644" x="1651000" y="2235200"/>
          <p14:tracePt t="7645" x="1657350" y="2235200"/>
          <p14:tracePt t="7657" x="1657350" y="2241550"/>
          <p14:tracePt t="7663" x="1663700" y="2247900"/>
          <p14:tracePt t="7673" x="1663700" y="2254250"/>
          <p14:tracePt t="7674" x="1670050" y="2254250"/>
          <p14:tracePt t="7679" x="1676400" y="2254250"/>
          <p14:tracePt t="7685" x="1676400" y="2260600"/>
          <p14:tracePt t="7692" x="1682750" y="2260600"/>
          <p14:tracePt t="7699" x="1689100" y="2273300"/>
          <p14:tracePt t="7706" x="1695450" y="2273300"/>
          <p14:tracePt t="7713" x="1708150" y="2279650"/>
          <p14:tracePt t="7720" x="1714500" y="2279650"/>
          <p14:tracePt t="7727" x="1720850" y="2286000"/>
          <p14:tracePt t="7734" x="1733550" y="2292350"/>
          <p14:tracePt t="7741" x="1746250" y="2292350"/>
          <p14:tracePt t="7748" x="1758950" y="2305050"/>
          <p14:tracePt t="7755" x="1778000" y="2305050"/>
          <p14:tracePt t="7762" x="1790700" y="2311400"/>
          <p14:tracePt t="7769" x="1809750" y="2311400"/>
          <p14:tracePt t="7776" x="1835150" y="2311400"/>
          <p14:tracePt t="7783" x="1854200" y="2317750"/>
          <p14:tracePt t="7790" x="1879600" y="2317750"/>
          <p14:tracePt t="7797" x="1905000" y="2324100"/>
          <p14:tracePt t="7803" x="1917700" y="2324100"/>
          <p14:tracePt t="7810" x="1936750" y="2330450"/>
          <p14:tracePt t="7817" x="1955800" y="2330450"/>
          <p14:tracePt t="7824" x="1974850" y="2336800"/>
          <p14:tracePt t="7831" x="1987550" y="2336800"/>
          <p14:tracePt t="7838" x="2006600" y="2336800"/>
          <p14:tracePt t="7845" x="2019300" y="2336800"/>
          <p14:tracePt t="7852" x="2038350" y="2343150"/>
          <p14:tracePt t="7859" x="2057400" y="2343150"/>
          <p14:tracePt t="7866" x="2076450" y="2343150"/>
          <p14:tracePt t="7873" x="2095500" y="2355850"/>
          <p14:tracePt t="7880" x="2114550" y="2355850"/>
          <p14:tracePt t="7887" x="2133600" y="2355850"/>
          <p14:tracePt t="7894" x="2152650" y="2362200"/>
          <p14:tracePt t="7901" x="2165350" y="2362200"/>
          <p14:tracePt t="7908" x="2184400" y="2362200"/>
          <p14:tracePt t="7915" x="2190750" y="2368550"/>
          <p14:tracePt t="7922" x="2197100" y="2368550"/>
          <p14:tracePt t="7928" x="2203450" y="2368550"/>
          <p14:tracePt t="7935" x="2209800" y="2368550"/>
          <p14:tracePt t="8006" x="2216150" y="2368550"/>
          <p14:tracePt t="8020" x="2222500" y="2368550"/>
          <p14:tracePt t="8024" x="2222500" y="2374900"/>
          <p14:tracePt t="8034" x="2228850" y="2374900"/>
          <p14:tracePt t="8040" x="2235200" y="2374900"/>
          <p14:tracePt t="8051" x="2241550" y="2374900"/>
          <p14:tracePt t="8066" x="2241550" y="2381250"/>
          <p14:tracePt t="8067" x="2247900" y="2381250"/>
          <p14:tracePt t="8092" x="2254250" y="2381250"/>
          <p14:tracePt t="8100" x="2254250" y="2387600"/>
          <p14:tracePt t="8110" x="2260600" y="2387600"/>
          <p14:tracePt t="8116" x="2260600" y="2393950"/>
          <p14:tracePt t="8136" x="2260600" y="2400300"/>
          <p14:tracePt t="8146" x="2260600" y="2406650"/>
          <p14:tracePt t="8165" x="2260600" y="2413000"/>
          <p14:tracePt t="8219" x="2266950" y="2413000"/>
          <p14:tracePt t="34354" x="2260600" y="2413000"/>
          <p14:tracePt t="34355" x="2254250" y="2406650"/>
          <p14:tracePt t="34359" x="2247900" y="2400300"/>
          <p14:tracePt t="34366" x="2228850" y="2393950"/>
          <p14:tracePt t="34373" x="2197100" y="2381250"/>
          <p14:tracePt t="34380" x="2165350" y="2368550"/>
          <p14:tracePt t="34387" x="2133600" y="2355850"/>
          <p14:tracePt t="34394" x="2101850" y="2343150"/>
          <p14:tracePt t="34401" x="2089150" y="2336800"/>
          <p14:tracePt t="34407" x="2076450" y="2330450"/>
          <p14:tracePt t="34414" x="2070100" y="2324100"/>
          <p14:tracePt t="34421" x="2063750" y="2317750"/>
          <p14:tracePt t="34428" x="2063750" y="2311400"/>
          <p14:tracePt t="34452" x="2063750" y="2305050"/>
          <p14:tracePt t="34462" x="2063750" y="2298700"/>
          <p14:tracePt t="34468" x="2063750" y="2292350"/>
          <p14:tracePt t="34472" x="2063750" y="2286000"/>
          <p14:tracePt t="34477" x="2063750" y="2279650"/>
          <p14:tracePt t="34484" x="2063750" y="2260600"/>
          <p14:tracePt t="34491" x="2057400" y="2241550"/>
          <p14:tracePt t="34498" x="2057400" y="2216150"/>
          <p14:tracePt t="34505" x="2051050" y="2190750"/>
          <p14:tracePt t="34512" x="2044700" y="2165350"/>
          <p14:tracePt t="34519" x="2044700" y="2146300"/>
          <p14:tracePt t="34526" x="2038350" y="2120900"/>
          <p14:tracePt t="34532" x="2032000" y="2095500"/>
          <p14:tracePt t="34539" x="2019300" y="2070100"/>
          <p14:tracePt t="34546" x="2006600" y="2051050"/>
          <p14:tracePt t="34547" x="2006600" y="2044700"/>
          <p14:tracePt t="34553" x="1993900" y="2032000"/>
          <p14:tracePt t="34560" x="1987550" y="2019300"/>
          <p14:tracePt t="34567" x="1981200" y="2006600"/>
          <p14:tracePt t="34596" x="1981200" y="2000250"/>
          <p14:tracePt t="34598" x="1974850" y="2000250"/>
          <p14:tracePt t="34606" x="1974850" y="1993900"/>
          <p14:tracePt t="34609" x="1974850" y="1987550"/>
          <p14:tracePt t="34616" x="1968500" y="1987550"/>
          <p14:tracePt t="34623" x="1955800" y="1981200"/>
          <p14:tracePt t="34630" x="1943100" y="1974850"/>
          <p14:tracePt t="34637" x="1930400" y="1962150"/>
          <p14:tracePt t="34644" x="1911350" y="1949450"/>
          <p14:tracePt t="34651" x="1898650" y="1936750"/>
          <p14:tracePt t="34657" x="1885950" y="1924050"/>
          <p14:tracePt t="34664" x="1873250" y="1917700"/>
          <p14:tracePt t="34671" x="1866900" y="1911350"/>
          <p14:tracePt t="34701" x="1860550" y="1911350"/>
          <p14:tracePt t="34704" x="1854200" y="1911350"/>
          <p14:tracePt t="34706" x="1847850" y="1911350"/>
          <p14:tracePt t="34713" x="1822450" y="1917700"/>
          <p14:tracePt t="34720" x="1790700" y="1930400"/>
          <p14:tracePt t="34727" x="1765300" y="1943100"/>
          <p14:tracePt t="34734" x="1727200" y="1949450"/>
          <p14:tracePt t="34741" x="1689100" y="1955800"/>
          <p14:tracePt t="34748" x="1663700" y="1962150"/>
          <p14:tracePt t="34755" x="1644650" y="1962150"/>
          <p14:tracePt t="34762" x="1631950" y="1962150"/>
          <p14:tracePt t="34769" x="1625600" y="1962150"/>
          <p14:tracePt t="34776" x="1619250" y="1955800"/>
          <p14:tracePt t="34789" x="1612900" y="1955800"/>
          <p14:tracePt t="34796" x="1606550" y="1949450"/>
          <p14:tracePt t="34803" x="1593850" y="1949450"/>
          <p14:tracePt t="34810" x="1587500" y="1943100"/>
          <p14:tracePt t="34817" x="1574800" y="1930400"/>
          <p14:tracePt t="34824" x="1555750" y="1917700"/>
          <p14:tracePt t="34831" x="1530350" y="1898650"/>
          <p14:tracePt t="34838" x="1492250" y="1879600"/>
          <p14:tracePt t="34845" x="1447800" y="1860550"/>
          <p14:tracePt t="34852" x="1397000" y="1835150"/>
          <p14:tracePt t="34859" x="1352550" y="1816100"/>
          <p14:tracePt t="34866" x="1289050" y="1778000"/>
          <p14:tracePt t="34873" x="1231900" y="1746250"/>
          <p14:tracePt t="34880" x="1181100" y="1708150"/>
          <p14:tracePt t="34887" x="1149350" y="1670050"/>
          <p14:tracePt t="34894" x="1130300" y="1631950"/>
          <p14:tracePt t="34901" x="1117600" y="1574800"/>
          <p14:tracePt t="34907" x="1098550" y="1498600"/>
          <p14:tracePt t="34914" x="1085850" y="1416050"/>
          <p14:tracePt t="34921" x="1073150" y="1320800"/>
          <p14:tracePt t="34928" x="1041400" y="1193800"/>
          <p14:tracePt t="34935" x="1016000" y="1079500"/>
          <p14:tracePt t="34942" x="984250" y="977900"/>
          <p14:tracePt t="34949" x="939800" y="857250"/>
          <p14:tracePt t="34956" x="895350" y="755650"/>
          <p14:tracePt t="34963" x="838200" y="641350"/>
          <p14:tracePt t="34970" x="793750" y="577850"/>
          <p14:tracePt t="34977" x="755650" y="501650"/>
          <p14:tracePt t="34984" x="730250" y="450850"/>
          <p14:tracePt t="34991" x="711200" y="400050"/>
          <p14:tracePt t="34998" x="685800" y="355600"/>
          <p14:tracePt t="35005" x="666750" y="311150"/>
          <p14:tracePt t="35012" x="647700" y="279400"/>
          <p14:tracePt t="35811" x="1117600" y="107950"/>
          <p14:tracePt t="35858" x="1117600" y="114300"/>
          <p14:tracePt t="35861" x="1111250" y="114300"/>
          <p14:tracePt t="35866" x="1104900" y="120650"/>
          <p14:tracePt t="35873" x="1098550" y="127000"/>
          <p14:tracePt t="35880" x="1085850" y="133350"/>
          <p14:tracePt t="35887" x="1073150" y="139700"/>
          <p14:tracePt t="35894" x="1047750" y="165100"/>
          <p14:tracePt t="35900" x="1016000" y="190500"/>
          <p14:tracePt t="35907" x="984250" y="222250"/>
          <p14:tracePt t="35914" x="933450" y="260350"/>
          <p14:tracePt t="35921" x="857250" y="317500"/>
          <p14:tracePt t="35928" x="762000" y="393700"/>
          <p14:tracePt t="35935" x="635000" y="469900"/>
          <p14:tracePt t="35942" x="482600" y="552450"/>
          <p14:tracePt t="35949" x="273050" y="666750"/>
          <p14:tracePt t="35956" x="57150" y="7747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4A96CB0-2F44-4614-8A70-3E3BD8458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00" y="368300"/>
            <a:ext cx="5397500" cy="495300"/>
          </a:xfrm>
        </p:spPr>
        <p:txBody>
          <a:bodyPr/>
          <a:lstStyle/>
          <a:p>
            <a:r>
              <a:rPr lang="en-US" altLang="ko-KR" b="1" dirty="0"/>
              <a:t>Visual Studio 2017 installation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0C8097-2B1B-4229-B3A4-32A077CD00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109448"/>
            <a:ext cx="9728200" cy="767989"/>
          </a:xfrm>
        </p:spPr>
        <p:txBody>
          <a:bodyPr/>
          <a:lstStyle/>
          <a:p>
            <a:r>
              <a:rPr lang="en-US" altLang="ko-KR" sz="1600" b="1" dirty="0"/>
              <a:t>You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don’t need to Login, just skip(click “login later”).</a:t>
            </a:r>
            <a:endParaRPr lang="ko-KR" altLang="en-US" sz="1600" b="1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E09F6E8-A1C2-45B2-BA64-5A2FE6FE1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76530"/>
            <a:ext cx="9647767" cy="4243648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5B58F1C2-B6CA-4553-8868-7B185BC8E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4989689"/>
            <a:ext cx="292099" cy="292099"/>
          </a:xfrm>
          <a:prstGeom prst="rect">
            <a:avLst/>
          </a:prstGeom>
        </p:spPr>
      </p:pic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FC84ABA3-3CC2-4B64-9268-C77BAAA24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5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3"/>
    </mc:Choice>
    <mc:Fallback>
      <p:transition spd="slow" advTm="8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4" x="2400300" y="2146300"/>
          <p14:tracePt t="1139" x="2406650" y="2139950"/>
          <p14:tracePt t="1141" x="2413000" y="2139950"/>
          <p14:tracePt t="1147" x="2419350" y="2133600"/>
          <p14:tracePt t="1154" x="2425700" y="2127250"/>
          <p14:tracePt t="1168" x="2432050" y="2127250"/>
          <p14:tracePt t="1175" x="2438400" y="2127250"/>
          <p14:tracePt t="1182" x="2444750" y="2139950"/>
          <p14:tracePt t="1189" x="2457450" y="2146300"/>
          <p14:tracePt t="1196" x="2470150" y="2165350"/>
          <p14:tracePt t="1203" x="2482850" y="2184400"/>
          <p14:tracePt t="1210" x="2495550" y="2203450"/>
          <p14:tracePt t="1217" x="2514600" y="2235200"/>
          <p14:tracePt t="1224" x="2552700" y="2266950"/>
          <p14:tracePt t="1230" x="2597150" y="2311400"/>
          <p14:tracePt t="1237" x="2654300" y="2368550"/>
          <p14:tracePt t="1244" x="2724150" y="2432050"/>
          <p14:tracePt t="1251" x="2787650" y="2495550"/>
          <p14:tracePt t="1258" x="2857500" y="2552700"/>
          <p14:tracePt t="1265" x="2908300" y="2597150"/>
          <p14:tracePt t="1272" x="2971800" y="2647950"/>
          <p14:tracePt t="1279" x="3009900" y="2679700"/>
          <p14:tracePt t="1286" x="3048000" y="2711450"/>
          <p14:tracePt t="1293" x="3086100" y="2749550"/>
          <p14:tracePt t="1300" x="3117850" y="2774950"/>
          <p14:tracePt t="1307" x="3149600" y="2800350"/>
          <p14:tracePt t="1314" x="3181350" y="2825750"/>
          <p14:tracePt t="1321" x="3206750" y="2857500"/>
          <p14:tracePt t="1328" x="3225800" y="2876550"/>
          <p14:tracePt t="1335" x="3251200" y="2889250"/>
          <p14:tracePt t="1342" x="3263900" y="2901950"/>
          <p14:tracePt t="1349" x="3282950" y="2908300"/>
          <p14:tracePt t="1356" x="3295650" y="2921000"/>
          <p14:tracePt t="1362" x="3314700" y="2927350"/>
          <p14:tracePt t="1369" x="3333750" y="2933700"/>
          <p14:tracePt t="1376" x="3352800" y="2940050"/>
          <p14:tracePt t="1383" x="3371850" y="2940050"/>
          <p14:tracePt t="1390" x="3390900" y="2946400"/>
          <p14:tracePt t="1397" x="3422650" y="2952750"/>
          <p14:tracePt t="1404" x="3441700" y="2952750"/>
          <p14:tracePt t="1411" x="3473450" y="2952750"/>
          <p14:tracePt t="1418" x="3505200" y="2952750"/>
          <p14:tracePt t="1425" x="3543300" y="2952750"/>
          <p14:tracePt t="1432" x="3581400" y="2952750"/>
          <p14:tracePt t="1439" x="3619500" y="2952750"/>
          <p14:tracePt t="1446" x="3663950" y="2952750"/>
          <p14:tracePt t="1453" x="3714750" y="2946400"/>
          <p14:tracePt t="1460" x="3790950" y="2933700"/>
          <p14:tracePt t="1467" x="3841750" y="2921000"/>
          <p14:tracePt t="1474" x="3905250" y="2908300"/>
          <p14:tracePt t="1480" x="3987800" y="2895600"/>
          <p14:tracePt t="1487" x="4057650" y="2882900"/>
          <p14:tracePt t="1494" x="4127500" y="2863850"/>
          <p14:tracePt t="1501" x="4191000" y="2851150"/>
          <p14:tracePt t="1508" x="4254500" y="2838450"/>
          <p14:tracePt t="1515" x="4311650" y="2825750"/>
          <p14:tracePt t="1522" x="4362450" y="2813050"/>
          <p14:tracePt t="1529" x="4400550" y="2806700"/>
          <p14:tracePt t="1536" x="4425950" y="2800350"/>
          <p14:tracePt t="1543" x="4445000" y="2800350"/>
          <p14:tracePt t="1550" x="4457700" y="2800350"/>
          <p14:tracePt t="1557" x="4464050" y="2800350"/>
          <p14:tracePt t="1571" x="4470400" y="2800350"/>
          <p14:tracePt t="1578" x="4476750" y="2800350"/>
          <p14:tracePt t="1586" x="4476750" y="2806700"/>
          <p14:tracePt t="1592" x="4476750" y="2813050"/>
          <p14:tracePt t="1599" x="4495800" y="2851150"/>
          <p14:tracePt t="1606" x="4508500" y="2876550"/>
          <p14:tracePt t="1612" x="4540250" y="2927350"/>
          <p14:tracePt t="1998" x="4540250" y="2933700"/>
          <p14:tracePt t="2005" x="4540250" y="2940050"/>
          <p14:tracePt t="2009" x="4546600" y="2940050"/>
          <p14:tracePt t="2011" x="4546600" y="2946400"/>
          <p14:tracePt t="2015" x="4552950" y="2946400"/>
          <p14:tracePt t="2022" x="4552950" y="2959100"/>
          <p14:tracePt t="2029" x="4559300" y="2971800"/>
          <p14:tracePt t="2036" x="4565650" y="2984500"/>
          <p14:tracePt t="2043" x="4565650" y="2997200"/>
          <p14:tracePt t="2057" x="4578350" y="3003550"/>
          <p14:tracePt t="2064" x="4578350" y="3009900"/>
          <p14:tracePt t="2071" x="4584700" y="3022600"/>
          <p14:tracePt t="2078" x="4591050" y="3035300"/>
          <p14:tracePt t="2085" x="4591050" y="3041650"/>
          <p14:tracePt t="2092" x="4597400" y="3048000"/>
          <p14:tracePt t="2099" x="4603750" y="3060700"/>
          <p14:tracePt t="2106" x="4610100" y="3067050"/>
          <p14:tracePt t="2112" x="4616450" y="3067050"/>
          <p14:tracePt t="2119" x="4622800" y="3073400"/>
          <p14:tracePt t="2126" x="4629150" y="3086100"/>
          <p14:tracePt t="2133" x="4635500" y="3092450"/>
          <p14:tracePt t="2140" x="4635500" y="3105150"/>
          <p14:tracePt t="2147" x="4635500" y="3111500"/>
          <p14:tracePt t="2154" x="4641850" y="3117850"/>
          <p14:tracePt t="2161" x="4641850" y="3124200"/>
          <p14:tracePt t="2168" x="4648200" y="3130550"/>
          <p14:tracePt t="2175" x="4654550" y="3136900"/>
          <p14:tracePt t="2189" x="4654550" y="3143250"/>
          <p14:tracePt t="2216" x="4660900" y="3149600"/>
          <p14:tracePt t="2234" x="4660900" y="3155950"/>
          <p14:tracePt t="2240" x="4667250" y="3155950"/>
          <p14:tracePt t="2249" x="4667250" y="3162300"/>
          <p14:tracePt t="2259" x="4667250" y="3168650"/>
          <p14:tracePt t="2269" x="4673600" y="3168650"/>
          <p14:tracePt t="2271" x="4673600" y="3175000"/>
          <p14:tracePt t="2278" x="4679950" y="3175000"/>
          <p14:tracePt t="2285" x="4679950" y="3181350"/>
          <p14:tracePt t="2300" x="4679950" y="3187700"/>
          <p14:tracePt t="2308" x="4679950" y="3194050"/>
          <p14:tracePt t="2309" x="4686300" y="3194050"/>
          <p14:tracePt t="2321" x="4686300" y="3200400"/>
          <p14:tracePt t="2335" x="4686300" y="3206750"/>
          <p14:tracePt t="2352" x="4692650" y="3213100"/>
          <p14:tracePt t="2359" x="4692650" y="3219450"/>
          <p14:tracePt t="2374" x="4692650" y="3225800"/>
          <p14:tracePt t="2384" x="4699000" y="3225800"/>
          <p14:tracePt t="2386" x="4699000" y="3232150"/>
          <p14:tracePt t="2396" x="4699000" y="3238500"/>
          <p14:tracePt t="2397" x="4705350" y="3238500"/>
          <p14:tracePt t="2404" x="4705350" y="3244850"/>
          <p14:tracePt t="2411" x="4711700" y="3257550"/>
          <p14:tracePt t="2418" x="4718050" y="3276600"/>
          <p14:tracePt t="2425" x="4718050" y="3289300"/>
          <p14:tracePt t="2432" x="4730750" y="3302000"/>
          <p14:tracePt t="2439" x="4737100" y="3327400"/>
          <p14:tracePt t="2446" x="4743450" y="3340100"/>
          <p14:tracePt t="2453" x="4756150" y="3365500"/>
          <p14:tracePt t="2460" x="4768850" y="3384550"/>
          <p14:tracePt t="2467" x="4775200" y="3403600"/>
          <p14:tracePt t="2474" x="4787900" y="3429000"/>
          <p14:tracePt t="2480" x="4794250" y="3448050"/>
          <p14:tracePt t="2487" x="4806950" y="3473450"/>
          <p14:tracePt t="2494" x="4813300" y="3486150"/>
          <p14:tracePt t="2501" x="4819650" y="3511550"/>
          <p14:tracePt t="2508" x="4838700" y="3543300"/>
          <p14:tracePt t="2515" x="4851400" y="3575050"/>
          <p14:tracePt t="2522" x="4864100" y="3606800"/>
          <p14:tracePt t="2529" x="4883150" y="3638550"/>
          <p14:tracePt t="2536" x="4902200" y="3670300"/>
          <p14:tracePt t="2543" x="4914900" y="3702050"/>
          <p14:tracePt t="2550" x="4927600" y="3733800"/>
          <p14:tracePt t="2557" x="4946650" y="3778250"/>
          <p14:tracePt t="2564" x="4965700" y="3816350"/>
          <p14:tracePt t="2571" x="4984750" y="3854450"/>
          <p14:tracePt t="2578" x="5003800" y="3892550"/>
          <p14:tracePt t="2585" x="5022850" y="3937000"/>
          <p14:tracePt t="2592" x="5035550" y="3968750"/>
          <p14:tracePt t="2599" x="5048250" y="4006850"/>
          <p14:tracePt t="2606" x="5067300" y="4044950"/>
          <p14:tracePt t="2613" x="5073650" y="4076700"/>
          <p14:tracePt t="2619" x="5086350" y="4108450"/>
          <p14:tracePt t="2626" x="5092700" y="4133850"/>
          <p14:tracePt t="2633" x="5105400" y="4159250"/>
          <p14:tracePt t="2640" x="5111750" y="4178300"/>
          <p14:tracePt t="2647" x="5118100" y="4197350"/>
          <p14:tracePt t="2654" x="5118100" y="4203700"/>
          <p14:tracePt t="2661" x="5118100" y="4216400"/>
          <p14:tracePt t="2668" x="5124450" y="4222750"/>
          <p14:tracePt t="2675" x="5124450" y="4235450"/>
          <p14:tracePt t="2682" x="5124450" y="4248150"/>
          <p14:tracePt t="2689" x="5124450" y="4254500"/>
          <p14:tracePt t="2696" x="5137150" y="4267200"/>
          <p14:tracePt t="2703" x="5143500" y="4279900"/>
          <p14:tracePt t="2710" x="5143500" y="4286250"/>
          <p14:tracePt t="2811" x="5149850" y="4286250"/>
          <p14:tracePt t="2824" x="5149850" y="4292600"/>
          <p14:tracePt t="2834" x="5149850" y="4298950"/>
          <p14:tracePt t="2854" x="5156200" y="4298950"/>
          <p14:tracePt t="2865" x="5156200" y="4305300"/>
          <p14:tracePt t="4573" x="5149850" y="4305300"/>
          <p14:tracePt t="4591" x="5143500" y="4305300"/>
          <p14:tracePt t="4727" x="5143500" y="4311650"/>
          <p14:tracePt t="4730" x="5143500" y="4318000"/>
          <p14:tracePt t="4733" x="5143500" y="4324350"/>
          <p14:tracePt t="4737" x="5143500" y="4330700"/>
          <p14:tracePt t="4744" x="5143500" y="4349750"/>
          <p14:tracePt t="4751" x="5149850" y="4362450"/>
          <p14:tracePt t="4758" x="5156200" y="4387850"/>
          <p14:tracePt t="4765" x="5162550" y="4413250"/>
          <p14:tracePt t="4772" x="5168900" y="4432300"/>
          <p14:tracePt t="4779" x="5181600" y="4451350"/>
          <p14:tracePt t="4786" x="5187950" y="4470400"/>
          <p14:tracePt t="4793" x="5200650" y="4489450"/>
          <p14:tracePt t="4800" x="5213350" y="4508500"/>
          <p14:tracePt t="4807" x="5219700" y="4527550"/>
          <p14:tracePt t="4814" x="5226050" y="4540250"/>
          <p14:tracePt t="4821" x="5238750" y="4565650"/>
          <p14:tracePt t="4828" x="5245100" y="4584700"/>
          <p14:tracePt t="4835" x="5257800" y="4610100"/>
          <p14:tracePt t="4842" x="5270500" y="4635500"/>
          <p14:tracePt t="4849" x="5276850" y="4660900"/>
          <p14:tracePt t="4856" x="5289550" y="4686300"/>
          <p14:tracePt t="4862" x="5295900" y="4718050"/>
          <p14:tracePt t="4869" x="5302250" y="4737100"/>
          <p14:tracePt t="4876" x="5308600" y="4762500"/>
          <p14:tracePt t="4883" x="5314950" y="4781550"/>
          <p14:tracePt t="4890" x="5321300" y="4806950"/>
          <p14:tracePt t="4897" x="5340350" y="4832350"/>
          <p14:tracePt t="4904" x="5346700" y="4851400"/>
          <p14:tracePt t="4911" x="5359400" y="4876800"/>
          <p14:tracePt t="4918" x="5372100" y="4883150"/>
          <p14:tracePt t="4925" x="5378450" y="4902200"/>
          <p14:tracePt t="4932" x="5384800" y="4908550"/>
          <p14:tracePt t="4939" x="5391150" y="4908550"/>
          <p14:tracePt t="4946" x="5397500" y="4914900"/>
          <p14:tracePt t="4953" x="5397500" y="4921250"/>
          <p14:tracePt t="4960" x="5403850" y="4921250"/>
          <p14:tracePt t="4967" x="5403850" y="4927600"/>
          <p14:tracePt t="4974" x="5410200" y="4927600"/>
          <p14:tracePt t="4980" x="5410200" y="4933950"/>
          <p14:tracePt t="4987" x="5416550" y="4940300"/>
          <p14:tracePt t="5001" x="5416550" y="4946650"/>
          <p14:tracePt t="5008" x="5422900" y="4953000"/>
          <p14:tracePt t="5015" x="5422900" y="4959350"/>
          <p14:tracePt t="5029" x="5429250" y="4972050"/>
          <p14:tracePt t="5036" x="5429250" y="4978400"/>
          <p14:tracePt t="5043" x="5435600" y="4984750"/>
          <p14:tracePt t="5050" x="5441950" y="4991100"/>
          <p14:tracePt t="5057" x="5448300" y="4997450"/>
          <p14:tracePt t="5064" x="5448300" y="5010150"/>
          <p14:tracePt t="5071" x="5454650" y="5022850"/>
          <p14:tracePt t="5078" x="5461000" y="5029200"/>
          <p14:tracePt t="5085" x="5467350" y="5041900"/>
          <p14:tracePt t="5092" x="5473700" y="5054600"/>
          <p14:tracePt t="5099" x="5480050" y="5067300"/>
          <p14:tracePt t="5105" x="5480050" y="5080000"/>
          <p14:tracePt t="5112" x="5492750" y="5099050"/>
          <p14:tracePt t="5119" x="5499100" y="5118100"/>
          <p14:tracePt t="5126" x="5499100" y="5130800"/>
          <p14:tracePt t="5133" x="5505450" y="5143500"/>
          <p14:tracePt t="5140" x="5505450" y="5162550"/>
          <p14:tracePt t="5147" x="5505450" y="5175250"/>
          <p14:tracePt t="5154" x="5505450" y="5187950"/>
          <p14:tracePt t="5161" x="5505450" y="5194300"/>
          <p14:tracePt t="5168" x="5511800" y="5200650"/>
          <p14:tracePt t="5175" x="5511800" y="5207000"/>
          <p14:tracePt t="5182" x="5511800" y="5213350"/>
          <p14:tracePt t="5196" x="5518150" y="5219700"/>
          <p14:tracePt t="5219" x="5518150" y="5226050"/>
          <p14:tracePt t="5564" x="5511800" y="5226050"/>
          <p14:tracePt t="5572" x="5505450" y="5226050"/>
          <p14:tracePt t="5580" x="5499100" y="5226050"/>
          <p14:tracePt t="5589" x="5492750" y="5226050"/>
          <p14:tracePt t="5594" x="5486400" y="5226050"/>
          <p14:tracePt t="5600" x="5480050" y="5226050"/>
          <p14:tracePt t="5602" x="5480050" y="5232400"/>
          <p14:tracePt t="5606" x="5473700" y="5232400"/>
          <p14:tracePt t="5612" x="5461000" y="5232400"/>
          <p14:tracePt t="5619" x="5441950" y="5232400"/>
          <p14:tracePt t="5626" x="5422900" y="5232400"/>
          <p14:tracePt t="5633" x="5403850" y="5232400"/>
          <p14:tracePt t="5640" x="5378450" y="5232400"/>
          <p14:tracePt t="5647" x="5353050" y="5232400"/>
          <p14:tracePt t="5654" x="5334000" y="5232400"/>
          <p14:tracePt t="5661" x="5314950" y="5232400"/>
          <p14:tracePt t="5668" x="5295900" y="5232400"/>
          <p14:tracePt t="5675" x="5276850" y="5232400"/>
          <p14:tracePt t="5682" x="5257800" y="5232400"/>
          <p14:tracePt t="5689" x="5232400" y="5232400"/>
          <p14:tracePt t="5696" x="5213350" y="5232400"/>
          <p14:tracePt t="5703" x="5194300" y="5232400"/>
          <p14:tracePt t="5710" x="5175250" y="5232400"/>
          <p14:tracePt t="5717" x="5162550" y="5232400"/>
          <p14:tracePt t="5724" x="5143500" y="5232400"/>
          <p14:tracePt t="5730" x="5118100" y="5232400"/>
          <p14:tracePt t="5737" x="5099050" y="5232400"/>
          <p14:tracePt t="5744" x="5067300" y="5232400"/>
          <p14:tracePt t="5751" x="5041900" y="5232400"/>
          <p14:tracePt t="5758" x="5029200" y="5232400"/>
          <p14:tracePt t="5765" x="5010150" y="5232400"/>
          <p14:tracePt t="5772" x="4991100" y="5232400"/>
          <p14:tracePt t="5779" x="4978400" y="5232400"/>
          <p14:tracePt t="5786" x="4972050" y="5232400"/>
          <p14:tracePt t="5793" x="4965700" y="5232400"/>
          <p14:tracePt t="5800" x="4959350" y="5232400"/>
          <p14:tracePt t="5807" x="4953000" y="5232400"/>
          <p14:tracePt t="5814" x="4946650" y="5232400"/>
          <p14:tracePt t="5821" x="4933950" y="5232400"/>
          <p14:tracePt t="5828" x="4921250" y="5232400"/>
          <p14:tracePt t="5835" x="4908550" y="5232400"/>
          <p14:tracePt t="5842" x="4895850" y="5232400"/>
          <p14:tracePt t="5849" x="4883150" y="5232400"/>
          <p14:tracePt t="5855" x="4876800" y="5238750"/>
          <p14:tracePt t="5862" x="4864100" y="5238750"/>
          <p14:tracePt t="5869" x="4851400" y="5245100"/>
          <p14:tracePt t="5876" x="4845050" y="5257800"/>
          <p14:tracePt t="5883" x="4832350" y="5264150"/>
          <p14:tracePt t="5890" x="4819650" y="5270500"/>
          <p14:tracePt t="5897" x="4813300" y="5276850"/>
          <p14:tracePt t="5904" x="4806950" y="5289550"/>
          <p14:tracePt t="5911" x="4806950" y="5295900"/>
          <p14:tracePt t="5925" x="4806950" y="5308600"/>
          <p14:tracePt t="5932" x="4806950" y="5321300"/>
          <p14:tracePt t="5939" x="4806950" y="5334000"/>
          <p14:tracePt t="5946" x="4806950" y="5346700"/>
          <p14:tracePt t="5953" x="4806950" y="5365750"/>
          <p14:tracePt t="5960" x="4819650" y="5372100"/>
          <p14:tracePt t="5967" x="4826000" y="5384800"/>
          <p14:tracePt t="5974" x="4838700" y="5397500"/>
          <p14:tracePt t="5980" x="4851400" y="5410200"/>
          <p14:tracePt t="5987" x="4876800" y="5422900"/>
          <p14:tracePt t="5994" x="4908550" y="5429250"/>
          <p14:tracePt t="6001" x="4940300" y="5441950"/>
          <p14:tracePt t="6008" x="4978400" y="5454650"/>
          <p14:tracePt t="6015" x="5035550" y="5467350"/>
          <p14:tracePt t="6022" x="5080000" y="5480050"/>
          <p14:tracePt t="6029" x="5124450" y="5499100"/>
          <p14:tracePt t="6036" x="5175250" y="5511800"/>
          <p14:tracePt t="6043" x="5213350" y="5530850"/>
          <p14:tracePt t="6050" x="5245100" y="5543550"/>
          <p14:tracePt t="6057" x="5276850" y="5556250"/>
          <p14:tracePt t="6064" x="5308600" y="5568950"/>
          <p14:tracePt t="6071" x="5340350" y="5581650"/>
          <p14:tracePt t="6078" x="5378450" y="5594350"/>
          <p14:tracePt t="6085" x="5403850" y="5607050"/>
          <p14:tracePt t="6092" x="5435600" y="5613400"/>
          <p14:tracePt t="6099" x="5461000" y="5619750"/>
          <p14:tracePt t="6106" x="5486400" y="5626100"/>
          <p14:tracePt t="6112" x="5499100" y="5626100"/>
          <p14:tracePt t="6119" x="5518150" y="5632450"/>
          <p14:tracePt t="6126" x="5537200" y="5632450"/>
          <p14:tracePt t="6133" x="5543550" y="5632450"/>
          <p14:tracePt t="6140" x="5556250" y="5632450"/>
          <p14:tracePt t="6147" x="5562600" y="5632450"/>
          <p14:tracePt t="6155" x="5568950" y="5632450"/>
          <p14:tracePt t="6281" x="5575300" y="5632450"/>
          <p14:tracePt t="6303" x="5575300" y="5626100"/>
          <p14:tracePt t="6308" x="5581650" y="5626100"/>
          <p14:tracePt t="6312" x="5581650" y="5619750"/>
          <p14:tracePt t="6318" x="5588000" y="5619750"/>
          <p14:tracePt t="6326" x="5588000" y="5613400"/>
          <p14:tracePt t="6329" x="5594350" y="5613400"/>
          <p14:tracePt t="6337" x="5600700" y="5613400"/>
          <p14:tracePt t="6342" x="5600700" y="5607050"/>
          <p14:tracePt t="6349" x="5607050" y="5607050"/>
          <p14:tracePt t="6355" x="5619750" y="5594350"/>
          <p14:tracePt t="6362" x="5626100" y="5594350"/>
          <p14:tracePt t="6369" x="5638800" y="5588000"/>
          <p14:tracePt t="6376" x="5651500" y="5581650"/>
          <p14:tracePt t="6383" x="5657850" y="5581650"/>
          <p14:tracePt t="6390" x="5676900" y="5575300"/>
          <p14:tracePt t="6397" x="5689600" y="5568950"/>
          <p14:tracePt t="6404" x="5702300" y="5562600"/>
          <p14:tracePt t="6411" x="5708650" y="5562600"/>
          <p14:tracePt t="6418" x="5721350" y="5556250"/>
          <p14:tracePt t="6425" x="5727700" y="5549900"/>
          <p14:tracePt t="6432" x="5734050" y="5543550"/>
          <p14:tracePt t="6439" x="5740400" y="5543550"/>
          <p14:tracePt t="6446" x="5746750" y="5543550"/>
          <p14:tracePt t="6453" x="5746750" y="5537200"/>
          <p14:tracePt t="6460" x="5753100" y="55372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3F47784-64F4-4452-BF95-D439C715C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1779146"/>
            <a:ext cx="7924800" cy="4050154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6477271" cy="495300"/>
          </a:xfrm>
        </p:spPr>
        <p:txBody>
          <a:bodyPr/>
          <a:lstStyle/>
          <a:p>
            <a:r>
              <a:rPr lang="en-US" altLang="ko-KR" b="1" dirty="0"/>
              <a:t>Microsoft Macro Assembler Setting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687765"/>
            <a:ext cx="9728200" cy="1024293"/>
          </a:xfrm>
        </p:spPr>
        <p:txBody>
          <a:bodyPr/>
          <a:lstStyle/>
          <a:p>
            <a:endParaRPr lang="en-US" altLang="ko-KR" b="1" dirty="0"/>
          </a:p>
          <a:p>
            <a:r>
              <a:rPr lang="en-US" altLang="ko-KR" b="1" dirty="0"/>
              <a:t>Download from Cyber Campus (same)</a:t>
            </a:r>
            <a:endParaRPr lang="en-US" altLang="ko-KR" i="1" dirty="0"/>
          </a:p>
          <a:p>
            <a:endParaRPr lang="ko-KR" altLang="en-US" i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F65D9CF7-B202-40D9-A29E-D920D37E7AF7}"/>
              </a:ext>
            </a:extLst>
          </p:cNvPr>
          <p:cNvSpPr/>
          <p:nvPr/>
        </p:nvSpPr>
        <p:spPr>
          <a:xfrm>
            <a:off x="7392460" y="3224281"/>
            <a:ext cx="1296772" cy="704336"/>
          </a:xfrm>
          <a:prstGeom prst="wedgeRectCallout">
            <a:avLst>
              <a:gd name="adj1" fmla="val -142357"/>
              <a:gd name="adj2" fmla="val 1016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Download</a:t>
            </a:r>
            <a:endParaRPr lang="ko-KR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3EA76D8E-3C64-49BC-9DAD-BB3282053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8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3"/>
    </mc:Choice>
    <mc:Fallback>
      <p:transition spd="slow" advTm="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6464301" cy="495300"/>
          </a:xfrm>
        </p:spPr>
        <p:txBody>
          <a:bodyPr/>
          <a:lstStyle/>
          <a:p>
            <a:r>
              <a:rPr lang="en-US" altLang="ko-KR" b="1" dirty="0"/>
              <a:t>Microsoft Macro Assembler 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8" y="1079713"/>
            <a:ext cx="11291225" cy="495298"/>
          </a:xfrm>
        </p:spPr>
        <p:txBody>
          <a:bodyPr/>
          <a:lstStyle/>
          <a:p>
            <a:r>
              <a:rPr lang="en-US" altLang="ko-KR" b="1" dirty="0"/>
              <a:t>Execute the downloaded file, and set the path</a:t>
            </a:r>
            <a:r>
              <a:rPr lang="ko-KR" altLang="en-US" b="1" dirty="0"/>
              <a:t>  </a:t>
            </a:r>
            <a:r>
              <a:rPr lang="en-US" altLang="ko-KR" b="1" dirty="0"/>
              <a:t>as </a:t>
            </a:r>
            <a:r>
              <a:rPr lang="en-US" altLang="ko-KR" dirty="0"/>
              <a:t>C:\Irvine\</a:t>
            </a:r>
            <a:r>
              <a:rPr lang="en-US" altLang="ko-KR" i="1" dirty="0"/>
              <a:t> </a:t>
            </a:r>
          </a:p>
          <a:p>
            <a:r>
              <a:rPr lang="en-US" altLang="ko-KR" b="1" i="1" dirty="0">
                <a:solidFill>
                  <a:srgbClr val="FF0000"/>
                </a:solidFill>
              </a:rPr>
              <a:t>                                                                         </a:t>
            </a:r>
            <a:r>
              <a:rPr lang="en-US" altLang="ko-KR" b="1" dirty="0">
                <a:solidFill>
                  <a:srgbClr val="FF0000"/>
                </a:solidFill>
              </a:rPr>
              <a:t>(the first letter of Irvine is capital </a:t>
            </a:r>
            <a:r>
              <a:rPr lang="en-US" altLang="ko-KR" b="1" dirty="0" err="1">
                <a:solidFill>
                  <a:srgbClr val="FF0000"/>
                </a:solidFill>
              </a:rPr>
              <a:t>i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A864E9-9C5C-45DB-9655-79223F3FB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284" y="2001252"/>
            <a:ext cx="8212974" cy="4017157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A78A778-31B5-458A-9351-3F0DF8490AF4}"/>
              </a:ext>
            </a:extLst>
          </p:cNvPr>
          <p:cNvSpPr/>
          <p:nvPr/>
        </p:nvSpPr>
        <p:spPr>
          <a:xfrm>
            <a:off x="7148945" y="1396538"/>
            <a:ext cx="116379" cy="17847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A36ECD73-1F3E-4B7B-A3D3-D1A88AD6AA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9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02"/>
    </mc:Choice>
    <mc:Fallback>
      <p:transition spd="slow" advTm="26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5" x="5753100" y="5530850"/>
          <p14:tracePt t="669" x="5753100" y="5524500"/>
          <p14:tracePt t="670" x="5753100" y="5518150"/>
          <p14:tracePt t="674" x="5746750" y="5505450"/>
          <p14:tracePt t="681" x="5727700" y="5486400"/>
          <p14:tracePt t="688" x="5708650" y="5461000"/>
          <p14:tracePt t="695" x="5683250" y="5429250"/>
          <p14:tracePt t="702" x="5657850" y="5410200"/>
          <p14:tracePt t="709" x="5626100" y="5378450"/>
          <p14:tracePt t="716" x="5607050" y="5353050"/>
          <p14:tracePt t="723" x="5588000" y="5334000"/>
          <p14:tracePt t="730" x="5568950" y="5308600"/>
          <p14:tracePt t="737" x="5556250" y="5283200"/>
          <p14:tracePt t="744" x="5549900" y="5251450"/>
          <p14:tracePt t="750" x="5543550" y="5213350"/>
          <p14:tracePt t="757" x="5537200" y="5168900"/>
          <p14:tracePt t="764" x="5530850" y="5105400"/>
          <p14:tracePt t="771" x="5530850" y="5035550"/>
          <p14:tracePt t="778" x="5530850" y="4940300"/>
          <p14:tracePt t="785" x="5518150" y="4870450"/>
          <p14:tracePt t="792" x="5499100" y="4794250"/>
          <p14:tracePt t="799" x="5461000" y="4692650"/>
          <p14:tracePt t="806" x="5422900" y="4603750"/>
          <p14:tracePt t="813" x="5372100" y="4508500"/>
          <p14:tracePt t="820" x="5327650" y="4419600"/>
          <p14:tracePt t="827" x="5283200" y="4324350"/>
          <p14:tracePt t="834" x="5257800" y="4241800"/>
          <p14:tracePt t="841" x="5251450" y="4178300"/>
          <p14:tracePt t="848" x="5245100" y="4146550"/>
          <p14:tracePt t="1171" x="5238750" y="4146550"/>
          <p14:tracePt t="1180" x="5232400" y="4146550"/>
          <p14:tracePt t="1181" x="5226050" y="4146550"/>
          <p14:tracePt t="1188" x="5213350" y="4140200"/>
          <p14:tracePt t="1195" x="5200650" y="4127500"/>
          <p14:tracePt t="1202" x="5194300" y="4127500"/>
          <p14:tracePt t="1209" x="5181600" y="4121150"/>
          <p14:tracePt t="1223" x="5181600" y="4114800"/>
          <p14:tracePt t="1230" x="5181600" y="4108450"/>
          <p14:tracePt t="1240" x="5181600" y="4102100"/>
          <p14:tracePt t="1287" x="5181600" y="4108450"/>
          <p14:tracePt t="1293" x="5181600" y="4114800"/>
          <p14:tracePt t="1301" x="5181600" y="4121150"/>
          <p14:tracePt t="1305" x="5181600" y="4127500"/>
          <p14:tracePt t="1319" x="5175250" y="4127500"/>
          <p14:tracePt t="1323" x="5175250" y="4133850"/>
          <p14:tracePt t="2166" x="5168900" y="4133850"/>
          <p14:tracePt t="10010" x="5168900" y="4127500"/>
          <p14:tracePt t="10011" x="5168900" y="4121150"/>
          <p14:tracePt t="10014" x="5168900" y="4114800"/>
          <p14:tracePt t="10021" x="5175250" y="4095750"/>
          <p14:tracePt t="10028" x="5187950" y="4076700"/>
          <p14:tracePt t="10035" x="5187950" y="4057650"/>
          <p14:tracePt t="10042" x="5187950" y="4032250"/>
          <p14:tracePt t="10049" x="5168900" y="4000500"/>
          <p14:tracePt t="10056" x="5149850" y="3975100"/>
          <p14:tracePt t="10063" x="5118100" y="3949700"/>
          <p14:tracePt t="10070" x="5080000" y="3930650"/>
          <p14:tracePt t="10077" x="5048250" y="3917950"/>
          <p14:tracePt t="10084" x="5003800" y="3911600"/>
          <p14:tracePt t="10091" x="4965700" y="3911600"/>
          <p14:tracePt t="10098" x="4933950" y="3911600"/>
          <p14:tracePt t="10105" x="4902200" y="3911600"/>
          <p14:tracePt t="10112" x="4889500" y="3905250"/>
          <p14:tracePt t="10118" x="4876800" y="3905250"/>
          <p14:tracePt t="10297" x="4876800" y="3898900"/>
          <p14:tracePt t="10298" x="4883150" y="3898900"/>
          <p14:tracePt t="10300" x="4889500" y="3898900"/>
          <p14:tracePt t="10306" x="4946650" y="3879850"/>
          <p14:tracePt t="10313" x="5048250" y="3848100"/>
          <p14:tracePt t="10320" x="5187950" y="3803650"/>
          <p14:tracePt t="10327" x="5314950" y="3765550"/>
          <p14:tracePt t="10334" x="5416550" y="3727450"/>
          <p14:tracePt t="10341" x="5499100" y="3683000"/>
          <p14:tracePt t="10348" x="5581650" y="3632200"/>
          <p14:tracePt t="10355" x="5657850" y="3575050"/>
          <p14:tracePt t="10362" x="5721350" y="3517900"/>
          <p14:tracePt t="10368" x="5778500" y="3448050"/>
          <p14:tracePt t="10375" x="5842000" y="3371850"/>
          <p14:tracePt t="10382" x="5905500" y="3302000"/>
          <p14:tracePt t="10389" x="5962650" y="3232150"/>
          <p14:tracePt t="10396" x="6013450" y="3175000"/>
          <p14:tracePt t="10403" x="6070600" y="3117850"/>
          <p14:tracePt t="10410" x="6121400" y="3060700"/>
          <p14:tracePt t="10417" x="6184900" y="2990850"/>
          <p14:tracePt t="10424" x="6235700" y="2921000"/>
          <p14:tracePt t="10431" x="6299200" y="2851150"/>
          <p14:tracePt t="10438" x="6362700" y="2774950"/>
          <p14:tracePt t="10445" x="6438900" y="2698750"/>
          <p14:tracePt t="10452" x="6496050" y="2641600"/>
          <p14:tracePt t="10459" x="6553200" y="2578100"/>
          <p14:tracePt t="10466" x="6597650" y="2533650"/>
          <p14:tracePt t="10473" x="6642100" y="2476500"/>
          <p14:tracePt t="10480" x="6673850" y="2413000"/>
          <p14:tracePt t="10487" x="6711950" y="2349500"/>
          <p14:tracePt t="10493" x="6731000" y="2286000"/>
          <p14:tracePt t="10500" x="6743700" y="2235200"/>
          <p14:tracePt t="10507" x="6750050" y="2184400"/>
          <p14:tracePt t="10514" x="6750050" y="2127250"/>
          <p14:tracePt t="10521" x="6737350" y="2063750"/>
          <p14:tracePt t="10528" x="6718300" y="2000250"/>
          <p14:tracePt t="10535" x="6692900" y="1943100"/>
          <p14:tracePt t="10542" x="6673850" y="1898650"/>
          <p14:tracePt t="10543" x="6667500" y="1898650"/>
          <p14:tracePt t="10549" x="6654800" y="1866900"/>
          <p14:tracePt t="10556" x="6642100" y="1835150"/>
          <p14:tracePt t="10563" x="6623050" y="1803400"/>
          <p14:tracePt t="10570" x="6610350" y="1771650"/>
          <p14:tracePt t="10577" x="6597650" y="1733550"/>
          <p14:tracePt t="10584" x="6591300" y="1695450"/>
          <p14:tracePt t="10591" x="6584950" y="1670050"/>
          <p14:tracePt t="10598" x="6584950" y="1644650"/>
          <p14:tracePt t="10605" x="6597650" y="1619250"/>
          <p14:tracePt t="10612" x="6629400" y="1581150"/>
          <p14:tracePt t="10618" x="6692900" y="1530350"/>
          <p14:tracePt t="10625" x="6756400" y="1485900"/>
          <p14:tracePt t="10632" x="6832600" y="1435100"/>
          <p14:tracePt t="10639" x="6915150" y="1371600"/>
          <p14:tracePt t="10646" x="6997700" y="1320800"/>
          <p14:tracePt t="10653" x="7080250" y="1263650"/>
          <p14:tracePt t="10660" x="7150100" y="1206500"/>
          <p14:tracePt t="10667" x="7213600" y="1162050"/>
          <p14:tracePt t="10674" x="7283450" y="1111250"/>
          <p14:tracePt t="10681" x="7321550" y="1085850"/>
          <p14:tracePt t="10688" x="7346950" y="1066800"/>
          <p14:tracePt t="10695" x="7366000" y="1047750"/>
          <p14:tracePt t="10702" x="7372350" y="1041400"/>
          <p14:tracePt t="10739" x="7378700" y="1041400"/>
          <p14:tracePt t="10811" x="7372350" y="1041400"/>
          <p14:tracePt t="10823" x="7372350" y="1047750"/>
          <p14:tracePt t="10827" x="7366000" y="1047750"/>
          <p14:tracePt t="10829" x="7366000" y="1054100"/>
          <p14:tracePt t="10834" x="7366000" y="1060450"/>
          <p14:tracePt t="10841" x="7359650" y="1066800"/>
          <p14:tracePt t="10848" x="7359650" y="1073150"/>
          <p14:tracePt t="10855" x="7359650" y="1085850"/>
          <p14:tracePt t="10861" x="7359650" y="1092200"/>
          <p14:tracePt t="10868" x="7353300" y="1098550"/>
          <p14:tracePt t="10875" x="7353300" y="1111250"/>
          <p14:tracePt t="10882" x="7353300" y="1117600"/>
          <p14:tracePt t="10889" x="7346950" y="1136650"/>
          <p14:tracePt t="10896" x="7334250" y="1149350"/>
          <p14:tracePt t="10903" x="7334250" y="1168400"/>
          <p14:tracePt t="10910" x="7327900" y="1187450"/>
          <p14:tracePt t="10917" x="7321550" y="1212850"/>
          <p14:tracePt t="10924" x="7321550" y="1231900"/>
          <p14:tracePt t="10931" x="7321550" y="1250950"/>
          <p14:tracePt t="10938" x="7321550" y="1276350"/>
          <p14:tracePt t="10945" x="7321550" y="1295400"/>
          <p14:tracePt t="10952" x="7321550" y="1314450"/>
          <p14:tracePt t="10959" x="7321550" y="1320800"/>
          <p14:tracePt t="10966" x="7321550" y="1333500"/>
          <p14:tracePt t="10973" x="7321550" y="1339850"/>
          <p14:tracePt t="10980" x="7321550" y="1346200"/>
          <p14:tracePt t="10987" x="7321550" y="1352550"/>
          <p14:tracePt t="11000" x="7321550" y="1358900"/>
          <p14:tracePt t="11007" x="7321550" y="1365250"/>
          <p14:tracePt t="11014" x="7321550" y="1371600"/>
          <p14:tracePt t="11032" x="7321550" y="1377950"/>
          <p14:tracePt t="11054" x="7321550" y="1384300"/>
          <p14:tracePt t="11068" x="7321550" y="1390650"/>
          <p14:tracePt t="11077" x="7321550" y="1397000"/>
          <p14:tracePt t="11099" x="7321550" y="1403350"/>
          <p14:tracePt t="11108" x="7321550" y="1409700"/>
          <p14:tracePt t="11115" x="7321550" y="1416050"/>
          <p14:tracePt t="11118" x="7321550" y="1422400"/>
          <p14:tracePt t="11125" x="7321550" y="1428750"/>
          <p14:tracePt t="11129" x="7321550" y="1435100"/>
          <p14:tracePt t="11136" x="7321550" y="1441450"/>
          <p14:tracePt t="11140" x="7321550" y="1447800"/>
          <p14:tracePt t="11147" x="7321550" y="1454150"/>
          <p14:tracePt t="11154" x="7321550" y="1460500"/>
          <p14:tracePt t="11161" x="7321550" y="1466850"/>
          <p14:tracePt t="11167" x="7321550" y="1473200"/>
          <p14:tracePt t="11174" x="7327900" y="1479550"/>
          <p14:tracePt t="11188" x="7327900" y="1485900"/>
          <p14:tracePt t="11208" x="7327900" y="1492250"/>
          <p14:tracePt t="11232" x="7334250" y="1492250"/>
          <p14:tracePt t="11233" x="7334250" y="1498600"/>
          <p14:tracePt t="11244" x="7340600" y="1498600"/>
          <p14:tracePt t="11473" x="7334250" y="1498600"/>
          <p14:tracePt t="11480" x="7327900" y="1498600"/>
          <p14:tracePt t="11485" x="7321550" y="1498600"/>
          <p14:tracePt t="11492" x="7315200" y="1498600"/>
          <p14:tracePt t="11498" x="7308850" y="1498600"/>
          <p14:tracePt t="11502" x="7302500" y="1504950"/>
          <p14:tracePt t="11508" x="7296150" y="1504950"/>
          <p14:tracePt t="11514" x="7289800" y="1504950"/>
          <p14:tracePt t="11521" x="7283450" y="1511300"/>
          <p14:tracePt t="11528" x="7270750" y="1511300"/>
          <p14:tracePt t="11535" x="7264400" y="1511300"/>
          <p14:tracePt t="11542" x="7251700" y="1517650"/>
          <p14:tracePt t="11543" x="7251700" y="1524000"/>
          <p14:tracePt t="11549" x="7239000" y="1524000"/>
          <p14:tracePt t="11556" x="7219950" y="1530350"/>
          <p14:tracePt t="11563" x="7207250" y="1536700"/>
          <p14:tracePt t="11570" x="7194550" y="1549400"/>
          <p14:tracePt t="11577" x="7175500" y="1555750"/>
          <p14:tracePt t="11584" x="7162800" y="1568450"/>
          <p14:tracePt t="11591" x="7143750" y="1574800"/>
          <p14:tracePt t="11598" x="7124700" y="1587500"/>
          <p14:tracePt t="11605" x="7112000" y="1593850"/>
          <p14:tracePt t="11612" x="7099300" y="1606550"/>
          <p14:tracePt t="11618" x="7086600" y="1619250"/>
          <p14:tracePt t="11625" x="7073900" y="1631950"/>
          <p14:tracePt t="11632" x="7073900" y="1638300"/>
          <p14:tracePt t="11639" x="7067550" y="1657350"/>
          <p14:tracePt t="11646" x="7067550" y="1670050"/>
          <p14:tracePt t="11653" x="7067550" y="1689100"/>
          <p14:tracePt t="11660" x="7067550" y="1708150"/>
          <p14:tracePt t="11667" x="7073900" y="1720850"/>
          <p14:tracePt t="11674" x="7086600" y="1733550"/>
          <p14:tracePt t="11681" x="7092950" y="1739900"/>
          <p14:tracePt t="11688" x="7112000" y="1739900"/>
          <p14:tracePt t="11695" x="7124700" y="1746250"/>
          <p14:tracePt t="11702" x="7143750" y="1752600"/>
          <p14:tracePt t="11709" x="7162800" y="1752600"/>
          <p14:tracePt t="11716" x="7181850" y="1758950"/>
          <p14:tracePt t="11723" x="7207250" y="1765300"/>
          <p14:tracePt t="11730" x="7239000" y="1771650"/>
          <p14:tracePt t="11737" x="7264400" y="1778000"/>
          <p14:tracePt t="11743" x="7283450" y="1784350"/>
          <p14:tracePt t="11750" x="7302500" y="1784350"/>
          <p14:tracePt t="11757" x="7315200" y="1790700"/>
          <p14:tracePt t="11764" x="7327900" y="1790700"/>
          <p14:tracePt t="11771" x="7334250" y="1797050"/>
          <p14:tracePt t="11845" x="7334250" y="1803400"/>
          <p14:tracePt t="11847" x="7340600" y="1803400"/>
          <p14:tracePt t="11848" x="7340600" y="1809750"/>
          <p14:tracePt t="11856" x="7340600" y="1816100"/>
          <p14:tracePt t="11871" x="7340600" y="1822450"/>
          <p14:tracePt t="11876" x="7346950" y="1822450"/>
          <p14:tracePt t="11884" x="7346950" y="1828800"/>
          <p14:tracePt t="11891" x="7346950" y="1835150"/>
          <p14:tracePt t="11899" x="7353300" y="1835150"/>
          <p14:tracePt t="11901" x="7353300" y="1841500"/>
          <p14:tracePt t="11911" x="7353300" y="1847850"/>
          <p14:tracePt t="11919" x="7353300" y="1854200"/>
          <p14:tracePt t="11923" x="7353300" y="1860550"/>
          <p14:tracePt t="11929" x="7359650" y="1860550"/>
          <p14:tracePt t="11935" x="7359650" y="1866900"/>
          <p14:tracePt t="11943" x="7366000" y="1866900"/>
          <p14:tracePt t="11948" x="7366000" y="1873250"/>
          <p14:tracePt t="11952" x="7372350" y="1873250"/>
          <p14:tracePt t="11959" x="7378700" y="1873250"/>
          <p14:tracePt t="11966" x="7385050" y="1873250"/>
          <p14:tracePt t="11973" x="7391400" y="1873250"/>
          <p14:tracePt t="11980" x="7397750" y="1879600"/>
          <p14:tracePt t="11987" x="7404100" y="1879600"/>
          <p14:tracePt t="11993" x="7410450" y="1879600"/>
          <p14:tracePt t="12007" x="7416800" y="1879600"/>
          <p14:tracePt t="12015" x="7423150" y="1879600"/>
          <p14:tracePt t="12022" x="7429500" y="1879600"/>
          <p14:tracePt t="12035" x="7429500" y="1873250"/>
          <p14:tracePt t="12038" x="7435850" y="1873250"/>
          <p14:tracePt t="12058" x="7442200" y="1873250"/>
          <p14:tracePt t="12080" x="7448550" y="1873250"/>
          <p14:tracePt t="12085" x="7448550" y="1866900"/>
          <p14:tracePt t="12092" x="7454900" y="1866900"/>
          <p14:tracePt t="12114" x="7461250" y="1866900"/>
          <p14:tracePt t="12136" x="7467600" y="1866900"/>
          <p14:tracePt t="12193" x="7467600" y="1860550"/>
          <p14:tracePt t="12197" x="7473950" y="1860550"/>
          <p14:tracePt t="12203" x="7480300" y="1860550"/>
          <p14:tracePt t="12208" x="7480300" y="1854200"/>
          <p14:tracePt t="12212" x="7486650" y="1854200"/>
          <p14:tracePt t="12222" x="7493000" y="1854200"/>
          <p14:tracePt t="12233" x="7499350" y="1854200"/>
          <p14:tracePt t="12260" x="7499350" y="1860550"/>
          <p14:tracePt t="12268" x="7505700" y="1860550"/>
          <p14:tracePt t="12270" x="7512050" y="1866900"/>
          <p14:tracePt t="12272" x="7512050" y="1873250"/>
          <p14:tracePt t="12729" x="7518400" y="1873250"/>
          <p14:tracePt t="12742" x="7524750" y="1873250"/>
          <p14:tracePt t="12749" x="7531100" y="1873250"/>
          <p14:tracePt t="12750" x="7531100" y="1879600"/>
          <p14:tracePt t="12751" x="7537450" y="1879600"/>
          <p14:tracePt t="12757" x="7550150" y="1885950"/>
          <p14:tracePt t="12764" x="7550150" y="1892300"/>
          <p14:tracePt t="12771" x="7556500" y="1892300"/>
          <p14:tracePt t="12778" x="7562850" y="1898650"/>
          <p14:tracePt t="12785" x="7569200" y="1898650"/>
          <p14:tracePt t="12810" x="7575550" y="1898650"/>
          <p14:tracePt t="12823" x="7581900" y="1898650"/>
          <p14:tracePt t="12828" x="7581900" y="1905000"/>
          <p14:tracePt t="12837" x="7588250" y="1905000"/>
          <p14:tracePt t="12840" x="7588250" y="1911350"/>
          <p14:tracePt t="12850" x="7594600" y="1911350"/>
          <p14:tracePt t="12859" x="7594600" y="1917700"/>
          <p14:tracePt t="12860" x="7600950" y="1917700"/>
          <p14:tracePt t="12864" x="7607300" y="1917700"/>
          <p14:tracePt t="12870" x="7613650" y="1917700"/>
          <p14:tracePt t="12875" x="7620000" y="1924050"/>
          <p14:tracePt t="12882" x="7632700" y="1930400"/>
          <p14:tracePt t="12889" x="7645400" y="1936750"/>
          <p14:tracePt t="12896" x="7670800" y="1936750"/>
          <p14:tracePt t="12903" x="7696200" y="1936750"/>
          <p14:tracePt t="12910" x="7715250" y="1943100"/>
          <p14:tracePt t="12917" x="7740650" y="1943100"/>
          <p14:tracePt t="12924" x="7766050" y="1943100"/>
          <p14:tracePt t="12931" x="7791450" y="1943100"/>
          <p14:tracePt t="12938" x="7810500" y="1949450"/>
          <p14:tracePt t="12945" x="7842250" y="1949450"/>
          <p14:tracePt t="12952" x="7867650" y="1955800"/>
          <p14:tracePt t="12959" x="7899400" y="1962150"/>
          <p14:tracePt t="12966" x="7931150" y="1962150"/>
          <p14:tracePt t="12973" x="7962900" y="1968500"/>
          <p14:tracePt t="12980" x="7994650" y="1974850"/>
          <p14:tracePt t="12987" x="8039100" y="1981200"/>
          <p14:tracePt t="12993" x="8083550" y="1987550"/>
          <p14:tracePt t="13000" x="8121650" y="1993900"/>
          <p14:tracePt t="13007" x="8147050" y="2000250"/>
          <p14:tracePt t="13014" x="8172450" y="2006600"/>
          <p14:tracePt t="13021" x="8197850" y="2006600"/>
          <p14:tracePt t="13028" x="8216900" y="2012950"/>
          <p14:tracePt t="13035" x="8229600" y="2012950"/>
          <p14:tracePt t="13042" x="8242300" y="2012950"/>
          <p14:tracePt t="13049" x="8261350" y="2012950"/>
          <p14:tracePt t="13056" x="8267700" y="2012950"/>
          <p14:tracePt t="13063" x="8286750" y="2012950"/>
          <p14:tracePt t="13070" x="8293100" y="2012950"/>
          <p14:tracePt t="13077" x="8312150" y="2012950"/>
          <p14:tracePt t="13084" x="8331200" y="2012950"/>
          <p14:tracePt t="13091" x="8343900" y="2012950"/>
          <p14:tracePt t="13098" x="8362950" y="2012950"/>
          <p14:tracePt t="13105" x="8375650" y="2012950"/>
          <p14:tracePt t="13112" x="8394700" y="2006600"/>
          <p14:tracePt t="13118" x="8413750" y="2006600"/>
          <p14:tracePt t="13125" x="8420100" y="2006600"/>
          <p14:tracePt t="13132" x="8426450" y="2006600"/>
          <p14:tracePt t="13139" x="8432800" y="2006600"/>
          <p14:tracePt t="13146" x="8439150" y="2006600"/>
          <p14:tracePt t="13153" x="8445500" y="2006600"/>
          <p14:tracePt t="13160" x="8451850" y="2006600"/>
          <p14:tracePt t="13167" x="8458200" y="2006600"/>
          <p14:tracePt t="13174" x="8477250" y="2006600"/>
          <p14:tracePt t="13181" x="8496300" y="2006600"/>
          <p14:tracePt t="13188" x="8521700" y="2006600"/>
          <p14:tracePt t="13195" x="8547100" y="2006600"/>
          <p14:tracePt t="13202" x="8572500" y="2006600"/>
          <p14:tracePt t="13209" x="8597900" y="2006600"/>
          <p14:tracePt t="13216" x="8636000" y="2000250"/>
          <p14:tracePt t="13223" x="8661400" y="1993900"/>
          <p14:tracePt t="13230" x="8693150" y="1993900"/>
          <p14:tracePt t="13237" x="8724900" y="1987550"/>
          <p14:tracePt t="13243" x="8756650" y="1981200"/>
          <p14:tracePt t="13250" x="8782050" y="1981200"/>
          <p14:tracePt t="13257" x="8807450" y="1981200"/>
          <p14:tracePt t="13264" x="8832850" y="1981200"/>
          <p14:tracePt t="13271" x="8858250" y="1981200"/>
          <p14:tracePt t="13278" x="8877300" y="1981200"/>
          <p14:tracePt t="13285" x="8902700" y="1981200"/>
          <p14:tracePt t="13292" x="8921750" y="1981200"/>
          <p14:tracePt t="13299" x="8947150" y="1981200"/>
          <p14:tracePt t="13306" x="8959850" y="1974850"/>
          <p14:tracePt t="13313" x="8985250" y="1974850"/>
          <p14:tracePt t="13320" x="8997950" y="1974850"/>
          <p14:tracePt t="13327" x="9017000" y="1974850"/>
          <p14:tracePt t="13334" x="9023350" y="1974850"/>
          <p14:tracePt t="13341" x="9036050" y="1974850"/>
          <p14:tracePt t="13348" x="9048750" y="1974850"/>
          <p14:tracePt t="13355" x="9055100" y="1974850"/>
          <p14:tracePt t="13361" x="9067800" y="1974850"/>
          <p14:tracePt t="13368" x="9080500" y="1974850"/>
          <p14:tracePt t="13375" x="9086850" y="1974850"/>
          <p14:tracePt t="13382" x="9093200" y="1974850"/>
          <p14:tracePt t="13389" x="9099550" y="1974850"/>
          <p14:tracePt t="13396" x="9105900" y="1974850"/>
          <p14:tracePt t="13403" x="9118600" y="1974850"/>
          <p14:tracePt t="13410" x="9124950" y="1974850"/>
          <p14:tracePt t="13417" x="9131300" y="1974850"/>
          <p14:tracePt t="13424" x="9144000" y="1974850"/>
          <p14:tracePt t="13431" x="9150350" y="1981200"/>
          <p14:tracePt t="13438" x="9163050" y="1981200"/>
          <p14:tracePt t="13445" x="9169400" y="1981200"/>
          <p14:tracePt t="13452" x="9175750" y="1987550"/>
          <p14:tracePt t="13459" x="9182100" y="1987550"/>
          <p14:tracePt t="13473" x="9182100" y="1993900"/>
          <p14:tracePt t="13480" x="9188450" y="1993900"/>
          <p14:tracePt t="13498" x="9194800" y="1993900"/>
          <p14:tracePt t="13542" x="9201150" y="1993900"/>
          <p14:tracePt t="13580" x="9207500" y="1993900"/>
          <p14:tracePt t="13603" x="9213850" y="1993900"/>
          <p14:tracePt t="13635" x="9220200" y="1993900"/>
          <p14:tracePt t="13663" x="9226550" y="1993900"/>
          <p14:tracePt t="13679" x="9232900" y="1993900"/>
          <p14:tracePt t="13692" x="9239250" y="1993900"/>
          <p14:tracePt t="13709" x="9245600" y="1993900"/>
          <p14:tracePt t="13725" x="9251950" y="1993900"/>
          <p14:tracePt t="13757" x="9258300" y="1993900"/>
          <p14:tracePt t="13769" x="9264650" y="1993900"/>
          <p14:tracePt t="13778" x="9271000" y="1993900"/>
          <p14:tracePt t="13782" x="9277350" y="1993900"/>
          <p14:tracePt t="13790" x="9283700" y="1993900"/>
          <p14:tracePt t="13802" x="9290050" y="1993900"/>
          <p14:tracePt t="13813" x="9296400" y="1987550"/>
          <p14:tracePt t="13819" x="9302750" y="1987550"/>
          <p14:tracePt t="13831" x="9309100" y="1987550"/>
          <p14:tracePt t="13842" x="9315450" y="1987550"/>
          <p14:tracePt t="13845" x="9315450" y="1981200"/>
          <p14:tracePt t="13851" x="9321800" y="1981200"/>
          <p14:tracePt t="13855" x="9328150" y="1981200"/>
          <p14:tracePt t="13863" x="9334500" y="1974850"/>
          <p14:tracePt t="13869" x="9340850" y="1974850"/>
          <p14:tracePt t="13876" x="9347200" y="1974850"/>
          <p14:tracePt t="13882" x="9353550" y="1968500"/>
          <p14:tracePt t="13889" x="9359900" y="1962150"/>
          <p14:tracePt t="13896" x="9366250" y="1962150"/>
          <p14:tracePt t="13903" x="9372600" y="1962150"/>
          <p14:tracePt t="13910" x="9378950" y="1962150"/>
          <p14:tracePt t="13930" x="9385300" y="1962150"/>
          <p14:tracePt t="13943" x="9385300" y="1955800"/>
          <p14:tracePt t="13954" x="9391650" y="1955800"/>
          <p14:tracePt t="13993" x="9398000" y="1955800"/>
          <p14:tracePt t="14035" x="9404350" y="1955800"/>
          <p14:tracePt t="14052" x="9410700" y="1955800"/>
          <p14:tracePt t="14062" x="9417050" y="1955800"/>
          <p14:tracePt t="14070" x="9423400" y="1955800"/>
          <p14:tracePt t="14081" x="9429750" y="1955800"/>
          <p14:tracePt t="14087" x="9436100" y="1955800"/>
          <p14:tracePt t="14117" x="9442450" y="1955800"/>
          <p14:tracePt t="14137" x="9448800" y="1955800"/>
          <p14:tracePt t="14153" x="9455150" y="1955800"/>
          <p14:tracePt t="14163" x="9461500" y="1955800"/>
          <p14:tracePt t="14210" x="9467850" y="1955800"/>
          <p14:tracePt t="14217" x="9467850" y="1949450"/>
          <p14:tracePt t="14218" x="9474200" y="1949450"/>
          <p14:tracePt t="14226" x="9480550" y="1949450"/>
          <p14:tracePt t="14230" x="9486900" y="1949450"/>
          <p14:tracePt t="14236" x="9493250" y="1943100"/>
          <p14:tracePt t="14243" x="9499600" y="1936750"/>
          <p14:tracePt t="14250" x="9512300" y="1936750"/>
          <p14:tracePt t="14257" x="9518650" y="1930400"/>
          <p14:tracePt t="14264" x="9525000" y="1924050"/>
          <p14:tracePt t="14271" x="9537700" y="1924050"/>
          <p14:tracePt t="14278" x="9544050" y="1924050"/>
          <p14:tracePt t="14285" x="9544050" y="1917700"/>
          <p14:tracePt t="14292" x="9550400" y="1911350"/>
          <p14:tracePt t="14306" x="9556750" y="1911350"/>
          <p14:tracePt t="14315" x="9563100" y="1905000"/>
          <p14:tracePt t="14326" x="9569450" y="1905000"/>
          <p14:tracePt t="14333" x="9569450" y="1898650"/>
          <p14:tracePt t="14340" x="9575800" y="1898650"/>
          <p14:tracePt t="14353" x="9582150" y="1898650"/>
          <p14:tracePt t="14359" x="9582150" y="1892300"/>
          <p14:tracePt t="14380" x="9588500" y="1892300"/>
          <p14:tracePt t="14384" x="9588500" y="1885950"/>
          <p14:tracePt t="14682" x="9582150" y="1885950"/>
          <p14:tracePt t="14694" x="9575800" y="1885950"/>
          <p14:tracePt t="14695" x="9575800" y="1879600"/>
          <p14:tracePt t="14704" x="9569450" y="1879600"/>
          <p14:tracePt t="14713" x="9563100" y="1879600"/>
          <p14:tracePt t="14717" x="9556750" y="1879600"/>
          <p14:tracePt t="14727" x="9550400" y="1879600"/>
          <p14:tracePt t="14730" x="9550400" y="1873250"/>
          <p14:tracePt t="14738" x="9544050" y="1873250"/>
          <p14:tracePt t="14748" x="9537700" y="1873250"/>
          <p14:tracePt t="14750" x="9531350" y="1873250"/>
          <p14:tracePt t="14757" x="9525000" y="1873250"/>
          <p14:tracePt t="14764" x="9518650" y="1873250"/>
          <p14:tracePt t="14771" x="9505950" y="1866900"/>
          <p14:tracePt t="14778" x="9499600" y="1866900"/>
          <p14:tracePt t="14785" x="9493250" y="1860550"/>
          <p14:tracePt t="14792" x="9480550" y="1860550"/>
          <p14:tracePt t="14807" x="9474200" y="1860550"/>
          <p14:tracePt t="14836" x="9467850" y="1860550"/>
          <p14:tracePt t="14862" x="9461500" y="1860550"/>
          <p14:tracePt t="14925" x="9455150" y="1860550"/>
          <p14:tracePt t="15020" x="9461500" y="1860550"/>
          <p14:tracePt t="15028" x="9467850" y="1860550"/>
          <p14:tracePt t="15034" x="9474200" y="1860550"/>
          <p14:tracePt t="15040" x="9480550" y="1860550"/>
          <p14:tracePt t="15043" x="9486900" y="1860550"/>
          <p14:tracePt t="15049" x="9493250" y="1866900"/>
          <p14:tracePt t="15056" x="9499600" y="1866900"/>
          <p14:tracePt t="15063" x="9512300" y="1866900"/>
          <p14:tracePt t="15070" x="9518650" y="1873250"/>
          <p14:tracePt t="15077" x="9525000" y="1873250"/>
          <p14:tracePt t="15084" x="9537700" y="1873250"/>
          <p14:tracePt t="15091" x="9544050" y="1873250"/>
          <p14:tracePt t="15098" x="9550400" y="1879600"/>
          <p14:tracePt t="15105" x="9556750" y="1879600"/>
          <p14:tracePt t="15111" x="9569450" y="1879600"/>
          <p14:tracePt t="15118" x="9575800" y="1879600"/>
          <p14:tracePt t="15125" x="9594850" y="1879600"/>
          <p14:tracePt t="15132" x="9607550" y="1879600"/>
          <p14:tracePt t="15139" x="9620250" y="1879600"/>
          <p14:tracePt t="15146" x="9626600" y="1879600"/>
          <p14:tracePt t="15153" x="9639300" y="1879600"/>
          <p14:tracePt t="15160" x="9645650" y="1879600"/>
          <p14:tracePt t="15167" x="9652000" y="1879600"/>
          <p14:tracePt t="15174" x="9658350" y="1885950"/>
          <p14:tracePt t="15188" x="9664700" y="1892300"/>
          <p14:tracePt t="15195" x="9671050" y="1892300"/>
          <p14:tracePt t="15202" x="9677400" y="1892300"/>
          <p14:tracePt t="15209" x="9683750" y="1892300"/>
          <p14:tracePt t="15216" x="9690100" y="1892300"/>
          <p14:tracePt t="15223" x="9702800" y="1892300"/>
          <p14:tracePt t="15230" x="9709150" y="1892300"/>
          <p14:tracePt t="15237" x="9721850" y="1892300"/>
          <p14:tracePt t="15243" x="9734550" y="1892300"/>
          <p14:tracePt t="15250" x="9753600" y="1892300"/>
          <p14:tracePt t="15257" x="9772650" y="1892300"/>
          <p14:tracePt t="15264" x="9798050" y="1892300"/>
          <p14:tracePt t="15271" x="9823450" y="1892300"/>
          <p14:tracePt t="15278" x="9842500" y="1892300"/>
          <p14:tracePt t="15285" x="9861550" y="1892300"/>
          <p14:tracePt t="15292" x="9886950" y="1892300"/>
          <p14:tracePt t="15299" x="9906000" y="1892300"/>
          <p14:tracePt t="15306" x="9925050" y="1892300"/>
          <p14:tracePt t="15313" x="9937750" y="1892300"/>
          <p14:tracePt t="15320" x="9956800" y="1892300"/>
          <p14:tracePt t="15327" x="9969500" y="1892300"/>
          <p14:tracePt t="15334" x="9982200" y="1892300"/>
          <p14:tracePt t="15341" x="9988550" y="1892300"/>
          <p14:tracePt t="15348" x="10001250" y="1892300"/>
          <p14:tracePt t="15355" x="10007600" y="1885950"/>
          <p14:tracePt t="15361" x="10020300" y="1885950"/>
          <p14:tracePt t="15368" x="10026650" y="1885950"/>
          <p14:tracePt t="15375" x="10039350" y="1885950"/>
          <p14:tracePt t="15382" x="10045700" y="1885950"/>
          <p14:tracePt t="15389" x="10052050" y="1885950"/>
          <p14:tracePt t="15396" x="10064750" y="1885950"/>
          <p14:tracePt t="15403" x="10071100" y="1885950"/>
          <p14:tracePt t="15410" x="10077450" y="1879600"/>
          <p14:tracePt t="15417" x="10083800" y="1879600"/>
          <p14:tracePt t="15431" x="10090150" y="1879600"/>
          <p14:tracePt t="15468" x="10096500" y="1879600"/>
          <p14:tracePt t="15480" x="10102850" y="1879600"/>
          <p14:tracePt t="15485" x="10109200" y="1879600"/>
          <p14:tracePt t="15487" x="10109200" y="1873250"/>
          <p14:tracePt t="15493" x="10115550" y="1873250"/>
          <p14:tracePt t="15500" x="10121900" y="1860550"/>
          <p14:tracePt t="15507" x="10128250" y="1854200"/>
          <p14:tracePt t="15514" x="10140950" y="1835150"/>
          <p14:tracePt t="15521" x="10140950" y="1816100"/>
          <p14:tracePt t="15528" x="10140950" y="1784350"/>
          <p14:tracePt t="15535" x="10128250" y="1746250"/>
          <p14:tracePt t="15542" x="10090150" y="1695450"/>
          <p14:tracePt t="15543" x="10083800" y="1689100"/>
          <p14:tracePt t="15549" x="10039350" y="1644650"/>
          <p14:tracePt t="15556" x="9969500" y="1587500"/>
          <p14:tracePt t="15563" x="9880600" y="1524000"/>
          <p14:tracePt t="15570" x="9779000" y="1460500"/>
          <p14:tracePt t="15577" x="9677400" y="1416050"/>
          <p14:tracePt t="15584" x="9575800" y="1377950"/>
          <p14:tracePt t="15591" x="9499600" y="1352550"/>
          <p14:tracePt t="15598" x="9417050" y="1333500"/>
          <p14:tracePt t="15605" x="9347200" y="1314450"/>
          <p14:tracePt t="15611" x="9302750" y="1308100"/>
          <p14:tracePt t="15618" x="9271000" y="1301750"/>
          <p14:tracePt t="15625" x="9232900" y="1295400"/>
          <p14:tracePt t="15632" x="9213850" y="1295400"/>
          <p14:tracePt t="15639" x="9194800" y="1295400"/>
          <p14:tracePt t="15646" x="9182100" y="1295400"/>
          <p14:tracePt t="15653" x="9163050" y="1295400"/>
          <p14:tracePt t="15660" x="9150350" y="1301750"/>
          <p14:tracePt t="15667" x="9131300" y="1308100"/>
          <p14:tracePt t="15674" x="9112250" y="1320800"/>
          <p14:tracePt t="15681" x="9086850" y="1339850"/>
          <p14:tracePt t="15688" x="9074150" y="1358900"/>
          <p14:tracePt t="15695" x="9055100" y="1377950"/>
          <p14:tracePt t="15702" x="9036050" y="1397000"/>
          <p14:tracePt t="15709" x="9023350" y="1409700"/>
          <p14:tracePt t="15716" x="9010650" y="1428750"/>
          <p14:tracePt t="15723" x="8997950" y="1447800"/>
          <p14:tracePt t="15730" x="8991600" y="1466850"/>
          <p14:tracePt t="15737" x="8991600" y="1485900"/>
          <p14:tracePt t="15743" x="8985250" y="1504950"/>
          <p14:tracePt t="15750" x="8985250" y="1530350"/>
          <p14:tracePt t="15757" x="8985250" y="1555750"/>
          <p14:tracePt t="15764" x="8991600" y="1587500"/>
          <p14:tracePt t="15771" x="9010650" y="1619250"/>
          <p14:tracePt t="15778" x="9036050" y="1651000"/>
          <p14:tracePt t="15785" x="9067800" y="1682750"/>
          <p14:tracePt t="15792" x="9099550" y="1714500"/>
          <p14:tracePt t="15799" x="9131300" y="1739900"/>
          <p14:tracePt t="15806" x="9169400" y="1765300"/>
          <p14:tracePt t="15813" x="9207500" y="1784350"/>
          <p14:tracePt t="15820" x="9245600" y="1797050"/>
          <p14:tracePt t="15827" x="9277350" y="1803400"/>
          <p14:tracePt t="15834" x="9309100" y="1816100"/>
          <p14:tracePt t="15841" x="9359900" y="1828800"/>
          <p14:tracePt t="15848" x="9398000" y="1828800"/>
          <p14:tracePt t="15855" x="9436100" y="1835150"/>
          <p14:tracePt t="15861" x="9467850" y="1835150"/>
          <p14:tracePt t="15868" x="9493250" y="1835150"/>
          <p14:tracePt t="15875" x="9512300" y="1835150"/>
          <p14:tracePt t="15882" x="9525000" y="1835150"/>
          <p14:tracePt t="15889" x="9544050" y="1835150"/>
          <p14:tracePt t="15896" x="9550400" y="1828800"/>
          <p14:tracePt t="15903" x="9556750" y="1822450"/>
          <p14:tracePt t="15910" x="9556750" y="1816100"/>
          <p14:tracePt t="15917" x="9563100" y="1816100"/>
          <p14:tracePt t="15924" x="9563100" y="1809750"/>
          <p14:tracePt t="15931" x="9563100" y="1803400"/>
          <p14:tracePt t="15938" x="9569450" y="1797050"/>
          <p14:tracePt t="15952" x="9569450" y="1790700"/>
          <p14:tracePt t="16397" x="9563100" y="1790700"/>
          <p14:tracePt t="16400" x="9556750" y="1790700"/>
          <p14:tracePt t="16403" x="9550400" y="1790700"/>
          <p14:tracePt t="16410" x="9525000" y="1797050"/>
          <p14:tracePt t="16417" x="9493250" y="1809750"/>
          <p14:tracePt t="16424" x="9448800" y="1822450"/>
          <p14:tracePt t="16431" x="9378950" y="1835150"/>
          <p14:tracePt t="16438" x="9264650" y="1873250"/>
          <p14:tracePt t="16445" x="9105900" y="1911350"/>
          <p14:tracePt t="16452" x="8902700" y="1968500"/>
          <p14:tracePt t="16459" x="8693150" y="2019300"/>
          <p14:tracePt t="16466" x="8445500" y="2095500"/>
          <p14:tracePt t="16473" x="8153400" y="2190750"/>
          <p14:tracePt t="16480" x="7835900" y="2298700"/>
          <p14:tracePt t="16486" x="7524750" y="2406650"/>
          <p14:tracePt t="16493" x="7200900" y="2520950"/>
          <p14:tracePt t="16500" x="6851650" y="2641600"/>
          <p14:tracePt t="16507" x="6540500" y="2749550"/>
          <p14:tracePt t="16514" x="6210300" y="2876550"/>
          <p14:tracePt t="16521" x="5924550" y="2990850"/>
          <p14:tracePt t="16528" x="5664200" y="3092450"/>
          <p14:tracePt t="16535" x="5391150" y="3206750"/>
          <p14:tracePt t="16542" x="5168900" y="3302000"/>
          <p14:tracePt t="16549" x="4946650" y="3409950"/>
          <p14:tracePt t="16556" x="4787900" y="3492500"/>
          <p14:tracePt t="16563" x="4629150" y="3581400"/>
          <p14:tracePt t="16570" x="4495800" y="3644900"/>
          <p14:tracePt t="16577" x="4419600" y="3689350"/>
          <p14:tracePt t="16584" x="4368800" y="3721100"/>
          <p14:tracePt t="16591" x="4337050" y="3746500"/>
          <p14:tracePt t="16598" x="4330700" y="3759200"/>
          <p14:tracePt t="16605" x="4324350" y="3759200"/>
          <p14:tracePt t="16612" x="4324350" y="3765550"/>
          <p14:tracePt t="16630" x="4330700" y="3765550"/>
          <p14:tracePt t="16635" x="4337050" y="3765550"/>
          <p14:tracePt t="16639" x="4343400" y="3765550"/>
          <p14:tracePt t="16646" x="4356100" y="3765550"/>
          <p14:tracePt t="16653" x="4362450" y="3765550"/>
          <p14:tracePt t="16660" x="4375150" y="3765550"/>
          <p14:tracePt t="16674" x="4381500" y="3765550"/>
          <p14:tracePt t="16681" x="4394200" y="3765550"/>
          <p14:tracePt t="16688" x="4400550" y="3765550"/>
          <p14:tracePt t="16695" x="4425950" y="3765550"/>
          <p14:tracePt t="16702" x="4451350" y="3752850"/>
          <p14:tracePt t="16987" x="4445000" y="3752850"/>
          <p14:tracePt t="16988" x="4445000" y="3746500"/>
          <p14:tracePt t="16993" x="4432300" y="3746500"/>
          <p14:tracePt t="17000" x="4419600" y="3746500"/>
          <p14:tracePt t="17007" x="4400550" y="3746500"/>
          <p14:tracePt t="17014" x="4375150" y="3746500"/>
          <p14:tracePt t="17021" x="4343400" y="3746500"/>
          <p14:tracePt t="17028" x="4305300" y="3746500"/>
          <p14:tracePt t="17035" x="4260850" y="3746500"/>
          <p14:tracePt t="17042" x="4222750" y="3746500"/>
          <p14:tracePt t="17049" x="4184650" y="3746500"/>
          <p14:tracePt t="17056" x="4133850" y="3746500"/>
          <p14:tracePt t="17063" x="4076700" y="3746500"/>
          <p14:tracePt t="17070" x="4006850" y="3746500"/>
          <p14:tracePt t="17077" x="3911600" y="3746500"/>
          <p14:tracePt t="17084" x="3841750" y="3752850"/>
          <p14:tracePt t="17091" x="3752850" y="3759200"/>
          <p14:tracePt t="17098" x="3632200" y="3771900"/>
          <p14:tracePt t="17105" x="3536950" y="3784600"/>
          <p14:tracePt t="17111" x="3409950" y="3803650"/>
          <p14:tracePt t="17118" x="3302000" y="3816350"/>
          <p14:tracePt t="17125" x="3162300" y="3835400"/>
          <p14:tracePt t="17132" x="3028950" y="3854450"/>
          <p14:tracePt t="17139" x="2870200" y="3860800"/>
          <p14:tracePt t="17146" x="2743200" y="3873500"/>
          <p14:tracePt t="17153" x="2571750" y="3886200"/>
          <p14:tracePt t="17160" x="2463800" y="3898900"/>
          <p14:tracePt t="17167" x="2368550" y="3911600"/>
          <p14:tracePt t="17174" x="2298700" y="3924300"/>
          <p14:tracePt t="17181" x="2254250" y="3930650"/>
          <p14:tracePt t="17188" x="2222500" y="3943350"/>
          <p14:tracePt t="17195" x="2197100" y="3949700"/>
          <p14:tracePt t="17202" x="2184400" y="3949700"/>
          <p14:tracePt t="17209" x="2184400" y="3956050"/>
          <p14:tracePt t="17216" x="2178050" y="3956050"/>
          <p14:tracePt t="17284" x="2171700" y="3956050"/>
          <p14:tracePt t="17290" x="2165350" y="3956050"/>
          <p14:tracePt t="17297" x="2159000" y="3956050"/>
          <p14:tracePt t="17303" x="2152650" y="3956050"/>
          <p14:tracePt t="17307" x="2146300" y="3956050"/>
          <p14:tracePt t="17313" x="2133600" y="3956050"/>
          <p14:tracePt t="17320" x="2108200" y="3962400"/>
          <p14:tracePt t="17327" x="2076450" y="3968750"/>
          <p14:tracePt t="17334" x="2051050" y="3968750"/>
          <p14:tracePt t="17341" x="2019300" y="3975100"/>
          <p14:tracePt t="17348" x="1987550" y="3975100"/>
          <p14:tracePt t="17355" x="1955800" y="3975100"/>
          <p14:tracePt t="17361" x="1917700" y="3981450"/>
          <p14:tracePt t="17368" x="1885950" y="3981450"/>
          <p14:tracePt t="17375" x="1847850" y="3981450"/>
          <p14:tracePt t="17382" x="1803400" y="3987800"/>
          <p14:tracePt t="17389" x="1758950" y="3987800"/>
          <p14:tracePt t="17396" x="1714500" y="3987800"/>
          <p14:tracePt t="17403" x="1670050" y="3987800"/>
          <p14:tracePt t="17410" x="1631950" y="3987800"/>
          <p14:tracePt t="17417" x="1593850" y="3994150"/>
          <p14:tracePt t="17424" x="1568450" y="4000500"/>
          <p14:tracePt t="17431" x="1543050" y="4006850"/>
          <p14:tracePt t="17438" x="1524000" y="4013200"/>
          <p14:tracePt t="17445" x="1511300" y="4019550"/>
          <p14:tracePt t="17452" x="1498600" y="4019550"/>
          <p14:tracePt t="17459" x="1492250" y="4019550"/>
          <p14:tracePt t="17466" x="1485900" y="4025900"/>
          <p14:tracePt t="17506" x="1479550" y="4025900"/>
          <p14:tracePt t="17519" x="1479550" y="4032250"/>
          <p14:tracePt t="17527" x="1479550" y="4038600"/>
          <p14:tracePt t="17542" x="1479550" y="4044950"/>
          <p14:tracePt t="17554" x="1485900" y="4044950"/>
          <p14:tracePt t="17557" x="1485900" y="4051300"/>
          <p14:tracePt t="17563" x="1492250" y="4051300"/>
          <p14:tracePt t="17567" x="1498600" y="4051300"/>
          <p14:tracePt t="17581" x="1504950" y="4057650"/>
          <p14:tracePt t="17625" x="1511300" y="4064000"/>
          <p14:tracePt t="17645" x="1517650" y="4064000"/>
          <p14:tracePt t="17654" x="1524000" y="4064000"/>
          <p14:tracePt t="17659" x="1524000" y="4070350"/>
          <p14:tracePt t="17675" x="1530350" y="4070350"/>
          <p14:tracePt t="17677" x="1530350" y="4076700"/>
          <p14:tracePt t="17701" x="1530350" y="4083050"/>
          <p14:tracePt t="17706" x="1530350" y="4089400"/>
          <p14:tracePt t="17710" x="1536700" y="4089400"/>
          <p14:tracePt t="17720" x="1536700" y="4095750"/>
          <p14:tracePt t="17724" x="1543050" y="4095750"/>
          <p14:tracePt t="17731" x="1543050" y="4102100"/>
          <p14:tracePt t="17736" x="1555750" y="4102100"/>
          <p14:tracePt t="17743" x="1562100" y="4108450"/>
          <p14:tracePt t="17750" x="1574800" y="4114800"/>
          <p14:tracePt t="17757" x="1593850" y="4121150"/>
          <p14:tracePt t="17764" x="1612900" y="4133850"/>
          <p14:tracePt t="17771" x="1631950" y="4140200"/>
          <p14:tracePt t="17778" x="1644650" y="4140200"/>
          <p14:tracePt t="17785" x="1657350" y="4146550"/>
          <p14:tracePt t="17792" x="1676400" y="4152900"/>
          <p14:tracePt t="17799" x="1689100" y="4159250"/>
          <p14:tracePt t="17806" x="1708150" y="4165600"/>
          <p14:tracePt t="17813" x="1720850" y="4171950"/>
          <p14:tracePt t="17820" x="1746250" y="4178300"/>
          <p14:tracePt t="17827" x="1758950" y="4178300"/>
          <p14:tracePt t="17834" x="1771650" y="4184650"/>
          <p14:tracePt t="17841" x="1790700" y="4184650"/>
          <p14:tracePt t="17848" x="1803400" y="4197350"/>
          <p14:tracePt t="17855" x="1816100" y="4197350"/>
          <p14:tracePt t="17861" x="1828800" y="4197350"/>
          <p14:tracePt t="17868" x="1841500" y="4203700"/>
          <p14:tracePt t="17875" x="1854200" y="4203700"/>
          <p14:tracePt t="17882" x="1866900" y="4203700"/>
          <p14:tracePt t="17889" x="1879600" y="4210050"/>
          <p14:tracePt t="17896" x="1885950" y="4210050"/>
          <p14:tracePt t="17903" x="1898650" y="4210050"/>
          <p14:tracePt t="17910" x="1905000" y="4210050"/>
          <p14:tracePt t="17917" x="1917700" y="4216400"/>
          <p14:tracePt t="17931" x="1924050" y="4216400"/>
          <p14:tracePt t="17938" x="1930400" y="4216400"/>
          <p14:tracePt t="17945" x="1936750" y="4216400"/>
          <p14:tracePt t="17952" x="1943100" y="4216400"/>
          <p14:tracePt t="17959" x="1949450" y="4216400"/>
          <p14:tracePt t="17970" x="1955800" y="4216400"/>
          <p14:tracePt t="17979" x="1962150" y="4216400"/>
          <p14:tracePt t="17983" x="1968500" y="4216400"/>
          <p14:tracePt t="17987" x="1968500" y="4222750"/>
          <p14:tracePt t="17993" x="1974850" y="4222750"/>
          <p14:tracePt t="18000" x="1981200" y="4222750"/>
          <p14:tracePt t="18007" x="1987550" y="4222750"/>
          <p14:tracePt t="18014" x="2000250" y="4229100"/>
          <p14:tracePt t="18021" x="2006600" y="4229100"/>
          <p14:tracePt t="18028" x="2019300" y="4235450"/>
          <p14:tracePt t="18042" x="2025650" y="4235450"/>
          <p14:tracePt t="18049" x="2032000" y="4235450"/>
          <p14:tracePt t="18056" x="2044700" y="4235450"/>
          <p14:tracePt t="18074" x="2051050" y="4235450"/>
          <p14:tracePt t="18112" x="2057400" y="4235450"/>
          <p14:tracePt t="18164" x="2063750" y="4235450"/>
          <p14:tracePt t="18298" x="2070100" y="4235450"/>
          <p14:tracePt t="18306" x="2076450" y="4235450"/>
          <p14:tracePt t="18348" x="2082800" y="4235450"/>
          <p14:tracePt t="18430" x="2089150" y="4235450"/>
          <p14:tracePt t="18449" x="2095500" y="4235450"/>
          <p14:tracePt t="18471" x="2101850" y="4235450"/>
          <p14:tracePt t="18500" x="2101850" y="4229100"/>
          <p14:tracePt t="18520" x="2108200" y="4229100"/>
          <p14:tracePt t="18611" x="2108200" y="4222750"/>
          <p14:tracePt t="18621" x="2114550" y="4222750"/>
          <p14:tracePt t="18629" x="2114550" y="4216400"/>
          <p14:tracePt t="18639" x="2120900" y="4216400"/>
          <p14:tracePt t="18648" x="2127250" y="4216400"/>
          <p14:tracePt t="18655" x="2127250" y="4210050"/>
          <p14:tracePt t="18669" x="2133600" y="4210050"/>
          <p14:tracePt t="18680" x="2133600" y="4203700"/>
          <p14:tracePt t="18701" x="2139950" y="4203700"/>
          <p14:tracePt t="18705" x="2139950" y="4197350"/>
          <p14:tracePt t="18716" x="2139950" y="4191000"/>
          <p14:tracePt t="18722" x="2146300" y="4191000"/>
          <p14:tracePt t="18728" x="2152650" y="4191000"/>
          <p14:tracePt t="18729" x="2152650" y="4184650"/>
          <p14:tracePt t="18742" x="2159000" y="4178300"/>
          <p14:tracePt t="18762" x="2159000" y="4171950"/>
          <p14:tracePt t="18764" x="2165350" y="4171950"/>
          <p14:tracePt t="18773" x="2165350" y="4165600"/>
          <p14:tracePt t="18792" x="2165350" y="4159250"/>
          <p14:tracePt t="18795" x="2171700" y="4159250"/>
          <p14:tracePt t="18805" x="2171700" y="4152900"/>
          <p14:tracePt t="18813" x="2178050" y="4152900"/>
          <p14:tracePt t="18817" x="2178050" y="4146550"/>
          <p14:tracePt t="18826" x="2178050" y="4140200"/>
          <p14:tracePt t="18830" x="2178050" y="4133850"/>
          <p14:tracePt t="18834" x="2184400" y="4133850"/>
          <p14:tracePt t="18841" x="2184400" y="4127500"/>
          <p14:tracePt t="18848" x="2184400" y="4121150"/>
          <p14:tracePt t="18855" x="2190750" y="4108450"/>
          <p14:tracePt t="18861" x="2190750" y="4102100"/>
          <p14:tracePt t="18868" x="2197100" y="4102100"/>
          <p14:tracePt t="18875" x="2197100" y="4095750"/>
          <p14:tracePt t="18882" x="2197100" y="4089400"/>
          <p14:tracePt t="18889" x="2197100" y="4083050"/>
          <p14:tracePt t="18896" x="2197100" y="4076700"/>
          <p14:tracePt t="18903" x="2197100" y="4070350"/>
          <p14:tracePt t="18910" x="2197100" y="4064000"/>
          <p14:tracePt t="18917" x="2197100" y="4057650"/>
          <p14:tracePt t="18924" x="2197100" y="4051300"/>
          <p14:tracePt t="18931" x="2197100" y="4044950"/>
          <p14:tracePt t="18938" x="2197100" y="4038600"/>
          <p14:tracePt t="18945" x="2197100" y="4032250"/>
          <p14:tracePt t="18952" x="2197100" y="4019550"/>
          <p14:tracePt t="18959" x="2197100" y="4006850"/>
          <p14:tracePt t="18966" x="2197100" y="4000500"/>
          <p14:tracePt t="18973" x="2197100" y="3987800"/>
          <p14:tracePt t="18980" x="2197100" y="3975100"/>
          <p14:tracePt t="18986" x="2197100" y="3962400"/>
          <p14:tracePt t="18993" x="2190750" y="3949700"/>
          <p14:tracePt t="19000" x="2184400" y="3943350"/>
          <p14:tracePt t="19007" x="2184400" y="3930650"/>
          <p14:tracePt t="19014" x="2178050" y="3924300"/>
          <p14:tracePt t="19021" x="2171700" y="3911600"/>
          <p14:tracePt t="19028" x="2171700" y="3905250"/>
          <p14:tracePt t="19035" x="2165350" y="3898900"/>
          <p14:tracePt t="19042" x="2165350" y="3886200"/>
          <p14:tracePt t="19049" x="2159000" y="3879850"/>
          <p14:tracePt t="19056" x="2159000" y="3867150"/>
          <p14:tracePt t="19063" x="2146300" y="3860800"/>
          <p14:tracePt t="19070" x="2139950" y="3854450"/>
          <p14:tracePt t="19077" x="2133600" y="3848100"/>
          <p14:tracePt t="19084" x="2127250" y="3841750"/>
          <p14:tracePt t="19091" x="2120900" y="3835400"/>
          <p14:tracePt t="19098" x="2114550" y="3829050"/>
          <p14:tracePt t="19105" x="2108200" y="3822700"/>
          <p14:tracePt t="19111" x="2095500" y="3822700"/>
          <p14:tracePt t="19125" x="2089150" y="3822700"/>
          <p14:tracePt t="19132" x="2089150" y="3816350"/>
          <p14:tracePt t="19147" x="2082800" y="3816350"/>
          <p14:tracePt t="19159" x="2076450" y="3816350"/>
          <p14:tracePt t="19162" x="2076450" y="3810000"/>
          <p14:tracePt t="19167" x="2070100" y="3810000"/>
          <p14:tracePt t="19178" x="2063750" y="3803650"/>
          <p14:tracePt t="19189" x="2057400" y="3803650"/>
          <p14:tracePt t="19201" x="2051050" y="3803650"/>
          <p14:tracePt t="19202" x="2051050" y="3797300"/>
          <p14:tracePt t="19215" x="2044700" y="3797300"/>
          <p14:tracePt t="19220" x="2038350" y="3797300"/>
          <p14:tracePt t="19237" x="2032000" y="3797300"/>
          <p14:tracePt t="19250" x="2025650" y="3797300"/>
          <p14:tracePt t="19261" x="2019300" y="3797300"/>
          <p14:tracePt t="19264" x="2012950" y="3797300"/>
          <p14:tracePt t="19271" x="2006600" y="3797300"/>
          <p14:tracePt t="19277" x="2000250" y="3797300"/>
          <p14:tracePt t="19284" x="1993900" y="3797300"/>
          <p14:tracePt t="19287" x="1987550" y="3797300"/>
          <p14:tracePt t="19295" x="1981200" y="3797300"/>
          <p14:tracePt t="19302" x="1974850" y="3797300"/>
          <p14:tracePt t="19309" x="1968500" y="3797300"/>
          <p14:tracePt t="19313" x="1962150" y="3797300"/>
          <p14:tracePt t="19320" x="1955800" y="3803650"/>
          <p14:tracePt t="19327" x="1943100" y="3803650"/>
          <p14:tracePt t="19334" x="1930400" y="3810000"/>
          <p14:tracePt t="19341" x="1924050" y="3816350"/>
          <p14:tracePt t="19348" x="1905000" y="3822700"/>
          <p14:tracePt t="19355" x="1898650" y="3829050"/>
          <p14:tracePt t="19361" x="1879600" y="3835400"/>
          <p14:tracePt t="19368" x="1873250" y="3841750"/>
          <p14:tracePt t="19375" x="1866900" y="3841750"/>
          <p14:tracePt t="19382" x="1860550" y="3848100"/>
          <p14:tracePt t="19389" x="1854200" y="3854450"/>
          <p14:tracePt t="19396" x="1847850" y="3860800"/>
          <p14:tracePt t="19403" x="1841500" y="3867150"/>
          <p14:tracePt t="19410" x="1828800" y="3873500"/>
          <p14:tracePt t="19417" x="1822450" y="3879850"/>
          <p14:tracePt t="19424" x="1816100" y="3892550"/>
          <p14:tracePt t="19431" x="1816100" y="3898900"/>
          <p14:tracePt t="19438" x="1809750" y="3911600"/>
          <p14:tracePt t="19445" x="1803400" y="3917950"/>
          <p14:tracePt t="19452" x="1803400" y="3924300"/>
          <p14:tracePt t="19459" x="1803400" y="3930650"/>
          <p14:tracePt t="19466" x="1803400" y="3937000"/>
          <p14:tracePt t="19473" x="1803400" y="3943350"/>
          <p14:tracePt t="19480" x="1803400" y="3956050"/>
          <p14:tracePt t="19486" x="1803400" y="3962400"/>
          <p14:tracePt t="19493" x="1803400" y="3975100"/>
          <p14:tracePt t="19500" x="1803400" y="3981450"/>
          <p14:tracePt t="19507" x="1803400" y="3994150"/>
          <p14:tracePt t="19514" x="1803400" y="4013200"/>
          <p14:tracePt t="19521" x="1803400" y="4025900"/>
          <p14:tracePt t="19528" x="1803400" y="4044950"/>
          <p14:tracePt t="19535" x="1803400" y="4064000"/>
          <p14:tracePt t="19542" x="1809750" y="4076700"/>
          <p14:tracePt t="19549" x="1816100" y="4095750"/>
          <p14:tracePt t="19556" x="1816100" y="4108450"/>
          <p14:tracePt t="19563" x="1822450" y="4114800"/>
          <p14:tracePt t="19570" x="1822450" y="4121150"/>
          <p14:tracePt t="19577" x="1828800" y="4127500"/>
          <p14:tracePt t="19584" x="1835150" y="4140200"/>
          <p14:tracePt t="19598" x="1841500" y="4146550"/>
          <p14:tracePt t="19605" x="1841500" y="4152900"/>
          <p14:tracePt t="19611" x="1847850" y="4152900"/>
          <p14:tracePt t="19618" x="1854200" y="4165600"/>
          <p14:tracePt t="19625" x="1854200" y="4171950"/>
          <p14:tracePt t="19632" x="1860550" y="4178300"/>
          <p14:tracePt t="19639" x="1866900" y="4184650"/>
          <p14:tracePt t="19646" x="1866900" y="4191000"/>
          <p14:tracePt t="19653" x="1873250" y="4197350"/>
          <p14:tracePt t="19660" x="1879600" y="4197350"/>
          <p14:tracePt t="19667" x="1879600" y="4203700"/>
          <p14:tracePt t="19674" x="1885950" y="4203700"/>
          <p14:tracePt t="19681" x="1892300" y="4203700"/>
          <p14:tracePt t="19688" x="1892300" y="4210050"/>
          <p14:tracePt t="19695" x="1898650" y="4210050"/>
          <p14:tracePt t="19702" x="1905000" y="4216400"/>
          <p14:tracePt t="19716" x="1911350" y="4222750"/>
          <p14:tracePt t="19723" x="1917700" y="4229100"/>
          <p14:tracePt t="19730" x="1924050" y="4235450"/>
          <p14:tracePt t="19736" x="1930400" y="4241800"/>
          <p14:tracePt t="19743" x="1943100" y="4241800"/>
          <p14:tracePt t="19750" x="1943100" y="4248150"/>
          <p14:tracePt t="19757" x="1949450" y="4248150"/>
          <p14:tracePt t="19771" x="1955800" y="4248150"/>
          <p14:tracePt t="19792" x="1962150" y="4248150"/>
          <p14:tracePt t="19793" x="1962150" y="4254500"/>
          <p14:tracePt t="19799" x="1968500" y="4254500"/>
          <p14:tracePt t="19812" x="1974850" y="4254500"/>
          <p14:tracePt t="19823" x="1981200" y="4254500"/>
          <p14:tracePt t="19836" x="1987550" y="4254500"/>
          <p14:tracePt t="19842" x="1993900" y="4254500"/>
          <p14:tracePt t="19856" x="2000250" y="4254500"/>
          <p14:tracePt t="19866" x="2006600" y="4254500"/>
          <p14:tracePt t="19877" x="2012950" y="4254500"/>
          <p14:tracePt t="19883" x="2019300" y="4254500"/>
          <p14:tracePt t="19896" x="2025650" y="4254500"/>
          <p14:tracePt t="19913" x="2032000" y="4254500"/>
          <p14:tracePt t="19928" x="2038350" y="4254500"/>
          <p14:tracePt t="19933" x="2044700" y="4254500"/>
          <p14:tracePt t="19943" x="2051050" y="4254500"/>
          <p14:tracePt t="19948" x="2051050" y="4248150"/>
          <p14:tracePt t="19952" x="2057400" y="4248150"/>
          <p14:tracePt t="19961" x="2063750" y="4248150"/>
          <p14:tracePt t="19968" x="2063750" y="4241800"/>
          <p14:tracePt t="19969" x="2070100" y="4241800"/>
          <p14:tracePt t="19974" x="2076450" y="4241800"/>
          <p14:tracePt t="19980" x="2076450" y="4235450"/>
          <p14:tracePt t="19988" x="2082800" y="4235450"/>
          <p14:tracePt t="20056" x="2089150" y="4235450"/>
          <p14:tracePt t="20059" x="2089150" y="4229100"/>
          <p14:tracePt t="20071" x="2095500" y="4229100"/>
          <p14:tracePt t="20074" x="2095500" y="4222750"/>
          <p14:tracePt t="20077" x="2101850" y="4222750"/>
          <p14:tracePt t="20084" x="2101850" y="4216400"/>
          <p14:tracePt t="20091" x="2108200" y="4210050"/>
          <p14:tracePt t="20104" x="2114550" y="4203700"/>
          <p14:tracePt t="20118" x="2120900" y="4203700"/>
          <p14:tracePt t="20125" x="2120900" y="4197350"/>
          <p14:tracePt t="20511" x="2127250" y="4197350"/>
          <p14:tracePt t="20842" x="2133600" y="4197350"/>
          <p14:tracePt t="20875" x="2133600" y="4191000"/>
          <p14:tracePt t="20880" x="2139950" y="4191000"/>
          <p14:tracePt t="20886" x="2139950" y="4184650"/>
          <p14:tracePt t="20907" x="2146300" y="4184650"/>
          <p14:tracePt t="20908" x="2146300" y="4178300"/>
          <p14:tracePt t="20914" x="2152650" y="4178300"/>
          <p14:tracePt t="20952" x="2152650" y="4171950"/>
          <p14:tracePt t="20955" x="2159000" y="4171950"/>
          <p14:tracePt t="20983" x="2165350" y="4171950"/>
          <p14:tracePt t="20986" x="2165350" y="4165600"/>
          <p14:tracePt t="20995" x="2165350" y="4159250"/>
          <p14:tracePt t="21002" x="2171700" y="4159250"/>
          <p14:tracePt t="21007" x="2171700" y="4152900"/>
          <p14:tracePt t="21021" x="2171700" y="4146550"/>
          <p14:tracePt t="21026" x="2178050" y="4146550"/>
          <p14:tracePt t="21043" x="2178050" y="4140200"/>
          <p14:tracePt t="21058" x="2178050" y="4133850"/>
          <p14:tracePt t="21083" x="2184400" y="4133850"/>
          <p14:tracePt t="21084" x="2184400" y="4127500"/>
          <p14:tracePt t="21096" x="2184400" y="4121150"/>
          <p14:tracePt t="21106" x="2184400" y="4114800"/>
          <p14:tracePt t="21110" x="2184400" y="4108450"/>
          <p14:tracePt t="21116" x="2190750" y="4108450"/>
          <p14:tracePt t="21119" x="2190750" y="4102100"/>
          <p14:tracePt t="21126" x="2190750" y="4095750"/>
          <p14:tracePt t="21133" x="2190750" y="4089400"/>
          <p14:tracePt t="21139" x="2190750" y="4083050"/>
          <p14:tracePt t="21146" x="2197100" y="4076700"/>
          <p14:tracePt t="21153" x="2197100" y="4070350"/>
          <p14:tracePt t="21160" x="2197100" y="4064000"/>
          <p14:tracePt t="21167" x="2203450" y="4051300"/>
          <p14:tracePt t="21174" x="2203450" y="4044950"/>
          <p14:tracePt t="21181" x="2203450" y="4032250"/>
          <p14:tracePt t="21188" x="2203450" y="4019550"/>
          <p14:tracePt t="21195" x="2203450" y="4013200"/>
          <p14:tracePt t="21202" x="2203450" y="4006850"/>
          <p14:tracePt t="21209" x="2203450" y="3994150"/>
          <p14:tracePt t="21216" x="2203450" y="3987800"/>
          <p14:tracePt t="21223" x="2203450" y="3981450"/>
          <p14:tracePt t="21230" x="2203450" y="3968750"/>
          <p14:tracePt t="21236" x="2203450" y="3962400"/>
          <p14:tracePt t="21243" x="2203450" y="3949700"/>
          <p14:tracePt t="21250" x="2203450" y="3943350"/>
          <p14:tracePt t="21257" x="2203450" y="3937000"/>
          <p14:tracePt t="21264" x="2203450" y="3924300"/>
          <p14:tracePt t="21271" x="2203450" y="3917950"/>
          <p14:tracePt t="21278" x="2203450" y="3911600"/>
          <p14:tracePt t="21285" x="2197100" y="3905250"/>
          <p14:tracePt t="21292" x="2197100" y="3892550"/>
          <p14:tracePt t="21299" x="2190750" y="3886200"/>
          <p14:tracePt t="21306" x="2184400" y="3879850"/>
          <p14:tracePt t="21313" x="2184400" y="3873500"/>
          <p14:tracePt t="21320" x="2178050" y="3867150"/>
          <p14:tracePt t="21327" x="2171700" y="3867150"/>
          <p14:tracePt t="21334" x="2171700" y="3860800"/>
          <p14:tracePt t="21345" x="2165350" y="3860800"/>
          <p14:tracePt t="21348" x="2165350" y="3854450"/>
          <p14:tracePt t="21357" x="2159000" y="3854450"/>
          <p14:tracePt t="21370" x="2152650" y="3854450"/>
          <p14:tracePt t="21371" x="2152650" y="3848100"/>
          <p14:tracePt t="21377" x="2146300" y="3848100"/>
          <p14:tracePt t="21382" x="2146300" y="3841750"/>
          <p14:tracePt t="21389" x="2139950" y="3841750"/>
          <p14:tracePt t="21399" x="2133600" y="3841750"/>
          <p14:tracePt t="21403" x="2133600" y="3835400"/>
          <p14:tracePt t="21410" x="2120900" y="3835400"/>
          <p14:tracePt t="21417" x="2114550" y="3829050"/>
          <p14:tracePt t="21424" x="2108200" y="3829050"/>
          <p14:tracePt t="21431" x="2095500" y="3822700"/>
          <p14:tracePt t="21438" x="2089150" y="3816350"/>
          <p14:tracePt t="21445" x="2076450" y="3816350"/>
          <p14:tracePt t="21452" x="2070100" y="3816350"/>
          <p14:tracePt t="21459" x="2063750" y="3816350"/>
          <p14:tracePt t="21466" x="2057400" y="3816350"/>
          <p14:tracePt t="21473" x="2051050" y="3816350"/>
          <p14:tracePt t="21480" x="2038350" y="3816350"/>
          <p14:tracePt t="21486" x="2032000" y="3816350"/>
          <p14:tracePt t="21493" x="2019300" y="3816350"/>
          <p14:tracePt t="21500" x="2012950" y="3816350"/>
          <p14:tracePt t="21507" x="2006600" y="3816350"/>
          <p14:tracePt t="21514" x="2000250" y="3816350"/>
          <p14:tracePt t="21521" x="1987550" y="3816350"/>
          <p14:tracePt t="21528" x="1981200" y="3816350"/>
          <p14:tracePt t="21535" x="1974850" y="3816350"/>
          <p14:tracePt t="21542" x="1962150" y="3822700"/>
          <p14:tracePt t="21549" x="1955800" y="3829050"/>
          <p14:tracePt t="21556" x="1949450" y="3835400"/>
          <p14:tracePt t="21563" x="1930400" y="3841750"/>
          <p14:tracePt t="21570" x="1924050" y="3854450"/>
          <p14:tracePt t="21577" x="1905000" y="3860800"/>
          <p14:tracePt t="21584" x="1898650" y="3873500"/>
          <p14:tracePt t="21591" x="1879600" y="3886200"/>
          <p14:tracePt t="21598" x="1873250" y="3892550"/>
          <p14:tracePt t="21605" x="1860550" y="3905250"/>
          <p14:tracePt t="21611" x="1847850" y="3911600"/>
          <p14:tracePt t="21618" x="1841500" y="3917950"/>
          <p14:tracePt t="21625" x="1835150" y="3924300"/>
          <p14:tracePt t="21632" x="1828800" y="3930650"/>
          <p14:tracePt t="21646" x="1828800" y="3937000"/>
          <p14:tracePt t="21657" x="1828800" y="3943350"/>
          <p14:tracePt t="21664" x="1828800" y="3949700"/>
          <p14:tracePt t="21667" x="1828800" y="3956050"/>
          <p14:tracePt t="21674" x="1828800" y="3962400"/>
          <p14:tracePt t="21681" x="1828800" y="3968750"/>
          <p14:tracePt t="21688" x="1828800" y="3981450"/>
          <p14:tracePt t="21695" x="1828800" y="3994150"/>
          <p14:tracePt t="21702" x="1835150" y="4006850"/>
          <p14:tracePt t="21709" x="1835150" y="4019550"/>
          <p14:tracePt t="21716" x="1841500" y="4032250"/>
          <p14:tracePt t="21723" x="1841500" y="4044950"/>
          <p14:tracePt t="21730" x="1847850" y="4057650"/>
          <p14:tracePt t="21736" x="1847850" y="4064000"/>
          <p14:tracePt t="21743" x="1860550" y="4070350"/>
          <p14:tracePt t="21750" x="1873250" y="4083050"/>
          <p14:tracePt t="21757" x="1879600" y="4089400"/>
          <p14:tracePt t="21764" x="1898650" y="4102100"/>
          <p14:tracePt t="21771" x="1917700" y="4114800"/>
          <p14:tracePt t="21778" x="1930400" y="4121150"/>
          <p14:tracePt t="21785" x="1943100" y="4121150"/>
          <p14:tracePt t="21792" x="1955800" y="4127500"/>
          <p14:tracePt t="21799" x="1968500" y="4133850"/>
          <p14:tracePt t="21806" x="1974850" y="4140200"/>
          <p14:tracePt t="21813" x="1981200" y="4140200"/>
          <p14:tracePt t="21827" x="1987550" y="4146550"/>
          <p14:tracePt t="21841" x="1993900" y="4146550"/>
          <p14:tracePt t="21862" x="2000250" y="4146550"/>
          <p14:tracePt t="21881" x="2006600" y="4146550"/>
          <p14:tracePt t="22009" x="2012950" y="4146550"/>
          <p14:tracePt t="22021" x="2019300" y="4146550"/>
          <p14:tracePt t="22286" x="2025650" y="4146550"/>
          <p14:tracePt t="22310" x="2032000" y="4146550"/>
          <p14:tracePt t="22417" x="2032000" y="4152900"/>
          <p14:tracePt t="22535" x="2038350" y="4152900"/>
          <p14:tracePt t="22675" x="2044700" y="4152900"/>
          <p14:tracePt t="22788" x="2051050" y="4152900"/>
          <p14:tracePt t="22812" x="2057400" y="4152900"/>
          <p14:tracePt t="22823" x="2057400" y="4146550"/>
          <p14:tracePt t="22826" x="2063750" y="4146550"/>
          <p14:tracePt t="22843" x="2070100" y="4146550"/>
          <p14:tracePt t="22847" x="2070100" y="4140200"/>
          <p14:tracePt t="22851" x="2076450" y="4140200"/>
          <p14:tracePt t="22855" x="2076450" y="4133850"/>
          <p14:tracePt t="22870" x="2082800" y="4133850"/>
          <p14:tracePt t="22885" x="2082800" y="4127500"/>
          <p14:tracePt t="22891" x="2089150" y="4127500"/>
          <p14:tracePt t="22940" x="2095500" y="4127500"/>
          <p14:tracePt t="22948" x="2101850" y="4127500"/>
          <p14:tracePt t="22951" x="2101850" y="4121150"/>
          <p14:tracePt t="22962" x="2108200" y="4121150"/>
          <p14:tracePt t="22968" x="2108200" y="4114800"/>
          <p14:tracePt t="22975" x="2108200" y="4108450"/>
          <p14:tracePt t="22976" x="2114550" y="4108450"/>
          <p14:tracePt t="22989" x="2120900" y="4102100"/>
          <p14:tracePt t="22995" x="2127250" y="4102100"/>
          <p14:tracePt t="22999" x="2127250" y="4095750"/>
          <p14:tracePt t="23006" x="2127250" y="4089400"/>
          <p14:tracePt t="23008" x="2133600" y="4089400"/>
          <p14:tracePt t="23014" x="2133600" y="4083050"/>
          <p14:tracePt t="23021" x="2139950" y="4076700"/>
          <p14:tracePt t="23028" x="2146300" y="4064000"/>
          <p14:tracePt t="23035" x="2152650" y="4051300"/>
          <p14:tracePt t="23042" x="2159000" y="4044950"/>
          <p14:tracePt t="23049" x="2159000" y="4032250"/>
          <p14:tracePt t="23056" x="2165350" y="4025900"/>
          <p14:tracePt t="23063" x="2165350" y="4019550"/>
          <p14:tracePt t="23070" x="2165350" y="4013200"/>
          <p14:tracePt t="23077" x="2171700" y="4000500"/>
          <p14:tracePt t="23084" x="2171700" y="3994150"/>
          <p14:tracePt t="23098" x="2171700" y="3987800"/>
          <p14:tracePt t="23105" x="2171700" y="3981450"/>
          <p14:tracePt t="23111" x="2171700" y="3975100"/>
          <p14:tracePt t="23118" x="2171700" y="3968750"/>
          <p14:tracePt t="23125" x="2165350" y="3968750"/>
          <p14:tracePt t="23132" x="2165350" y="3962400"/>
          <p14:tracePt t="23139" x="2159000" y="3956050"/>
          <p14:tracePt t="23146" x="2146300" y="3949700"/>
          <p14:tracePt t="23153" x="2146300" y="3943350"/>
          <p14:tracePt t="23160" x="2139950" y="3937000"/>
          <p14:tracePt t="23167" x="2133600" y="3924300"/>
          <p14:tracePt t="23174" x="2133600" y="3911600"/>
          <p14:tracePt t="23181" x="2120900" y="3905250"/>
          <p14:tracePt t="23188" x="2114550" y="3898900"/>
          <p14:tracePt t="23195" x="2114550" y="3892550"/>
          <p14:tracePt t="23202" x="2108200" y="3886200"/>
          <p14:tracePt t="23209" x="2095500" y="3879850"/>
          <p14:tracePt t="23216" x="2089150" y="3873500"/>
          <p14:tracePt t="23223" x="2082800" y="3873500"/>
          <p14:tracePt t="23230" x="2070100" y="3867150"/>
          <p14:tracePt t="23236" x="2063750" y="3867150"/>
          <p14:tracePt t="23243" x="2057400" y="3860800"/>
          <p14:tracePt t="23250" x="2051050" y="3860800"/>
          <p14:tracePt t="23257" x="2044700" y="3854450"/>
          <p14:tracePt t="23264" x="2038350" y="3854450"/>
          <p14:tracePt t="23271" x="2032000" y="3854450"/>
          <p14:tracePt t="23285" x="2025650" y="3854450"/>
          <p14:tracePt t="23296" x="2025650" y="3848100"/>
          <p14:tracePt t="23302" x="2019300" y="3848100"/>
          <p14:tracePt t="23311" x="2012950" y="3848100"/>
          <p14:tracePt t="23323" x="2006600" y="3848100"/>
          <p14:tracePt t="23331" x="2000250" y="3848100"/>
          <p14:tracePt t="23338" x="1993900" y="3848100"/>
          <p14:tracePt t="23340" x="1987550" y="3848100"/>
          <p14:tracePt t="23346" x="1981200" y="3854450"/>
          <p14:tracePt t="23350" x="1974850" y="3854450"/>
          <p14:tracePt t="23355" x="1968500" y="3860800"/>
          <p14:tracePt t="23361" x="1955800" y="3860800"/>
          <p14:tracePt t="23368" x="1949450" y="3867150"/>
          <p14:tracePt t="23375" x="1936750" y="3873500"/>
          <p14:tracePt t="23382" x="1930400" y="3879850"/>
          <p14:tracePt t="23389" x="1924050" y="3886200"/>
          <p14:tracePt t="23396" x="1917700" y="3892550"/>
          <p14:tracePt t="23403" x="1911350" y="3898900"/>
          <p14:tracePt t="23410" x="1905000" y="3905250"/>
          <p14:tracePt t="23417" x="1898650" y="3911600"/>
          <p14:tracePt t="23424" x="1892300" y="3917950"/>
          <p14:tracePt t="23431" x="1885950" y="3930650"/>
          <p14:tracePt t="23438" x="1885950" y="3937000"/>
          <p14:tracePt t="23445" x="1879600" y="3943350"/>
          <p14:tracePt t="23452" x="1879600" y="3956050"/>
          <p14:tracePt t="23459" x="1879600" y="3962400"/>
          <p14:tracePt t="23466" x="1879600" y="3975100"/>
          <p14:tracePt t="23473" x="1879600" y="3987800"/>
          <p14:tracePt t="23480" x="1879600" y="4000500"/>
          <p14:tracePt t="23486" x="1879600" y="4013200"/>
          <p14:tracePt t="23493" x="1879600" y="4032250"/>
          <p14:tracePt t="23500" x="1879600" y="4044950"/>
          <p14:tracePt t="23507" x="1879600" y="4057650"/>
          <p14:tracePt t="23514" x="1879600" y="4070350"/>
          <p14:tracePt t="23521" x="1879600" y="4083050"/>
          <p14:tracePt t="23528" x="1879600" y="4095750"/>
          <p14:tracePt t="23535" x="1879600" y="4108450"/>
          <p14:tracePt t="23542" x="1879600" y="4121150"/>
          <p14:tracePt t="23551" x="1879600" y="4127500"/>
          <p14:tracePt t="23556" x="1879600" y="4133850"/>
          <p14:tracePt t="23567" x="1885950" y="4133850"/>
          <p14:tracePt t="23570" x="1885950" y="4140200"/>
          <p14:tracePt t="23582" x="1892300" y="4140200"/>
          <p14:tracePt t="23586" x="1892300" y="4146550"/>
          <p14:tracePt t="23596" x="1898650" y="4146550"/>
          <p14:tracePt t="23599" x="1898650" y="4152900"/>
          <p14:tracePt t="23606" x="1905000" y="4159250"/>
          <p14:tracePt t="23613" x="1911350" y="4165600"/>
          <p14:tracePt t="23618" x="1917700" y="4165600"/>
          <p14:tracePt t="23625" x="1924050" y="4171950"/>
          <p14:tracePt t="23632" x="1930400" y="4178300"/>
          <p14:tracePt t="23639" x="1943100" y="4184650"/>
          <p14:tracePt t="23646" x="1949450" y="4191000"/>
          <p14:tracePt t="23653" x="1955800" y="4191000"/>
          <p14:tracePt t="23660" x="1962150" y="4191000"/>
          <p14:tracePt t="23667" x="1968500" y="4191000"/>
          <p14:tracePt t="23674" x="1974850" y="4197350"/>
          <p14:tracePt t="23681" x="1981200" y="4197350"/>
          <p14:tracePt t="23688" x="1987550" y="4197350"/>
          <p14:tracePt t="23702" x="1993900" y="4197350"/>
          <p14:tracePt t="23709" x="2000250" y="4197350"/>
          <p14:tracePt t="23716" x="2006600" y="4197350"/>
          <p14:tracePt t="23723" x="2012950" y="4197350"/>
          <p14:tracePt t="23729" x="2019300" y="4197350"/>
          <p14:tracePt t="23736" x="2025650" y="4197350"/>
          <p14:tracePt t="23744" x="2032000" y="4197350"/>
          <p14:tracePt t="23755" x="2038350" y="4197350"/>
          <p14:tracePt t="23757" x="2044700" y="4197350"/>
          <p14:tracePt t="23768" x="2051050" y="4197350"/>
          <p14:tracePt t="23780" x="2057400" y="4197350"/>
          <p14:tracePt t="23790" x="2063750" y="4197350"/>
          <p14:tracePt t="23798" x="2070100" y="4197350"/>
          <p14:tracePt t="23804" x="2076450" y="4191000"/>
          <p14:tracePt t="23813" x="2082800" y="4191000"/>
          <p14:tracePt t="23816" x="2082800" y="4184650"/>
          <p14:tracePt t="23826" x="2089150" y="4184650"/>
          <p14:tracePt t="23849" x="2095500" y="4184650"/>
          <p14:tracePt t="23858" x="2101850" y="4184650"/>
          <p14:tracePt t="23862" x="2101850" y="4178300"/>
          <p14:tracePt t="25449" x="2108200" y="41783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99" y="1027644"/>
            <a:ext cx="9728200" cy="973743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altLang="ko-KR" b="1" dirty="0"/>
              <a:t>Execute Visual</a:t>
            </a:r>
            <a:r>
              <a:rPr lang="ko-KR" altLang="en-US" b="1" dirty="0"/>
              <a:t> </a:t>
            </a:r>
            <a:r>
              <a:rPr lang="en-US" altLang="ko-KR" b="1" dirty="0"/>
              <a:t>Studio 2017</a:t>
            </a:r>
          </a:p>
          <a:p>
            <a:pPr marL="457200" indent="-457200">
              <a:buAutoNum type="arabicParenR"/>
            </a:pPr>
            <a:r>
              <a:rPr lang="en-US" altLang="ko-KR" b="1" dirty="0"/>
              <a:t>Click </a:t>
            </a:r>
            <a:r>
              <a:rPr lang="en-US" altLang="ko-KR" dirty="0"/>
              <a:t>File –&gt; New</a:t>
            </a:r>
            <a:r>
              <a:rPr lang="ko-KR" altLang="en-US" dirty="0"/>
              <a:t> </a:t>
            </a:r>
            <a:r>
              <a:rPr lang="en-US" altLang="ko-KR" dirty="0"/>
              <a:t>–&gt; Project</a:t>
            </a:r>
            <a:r>
              <a:rPr lang="en-US" altLang="ko-KR" b="1" dirty="0"/>
              <a:t> (Hotkey : </a:t>
            </a:r>
            <a:r>
              <a:rPr lang="en-US" altLang="ko-KR" b="1" dirty="0" err="1"/>
              <a:t>Ctrl+Shift+N</a:t>
            </a:r>
            <a:r>
              <a:rPr lang="en-US" altLang="ko-KR" b="1" dirty="0"/>
              <a:t>) </a:t>
            </a:r>
            <a:r>
              <a:rPr lang="ko-KR" altLang="en-US" b="1" dirty="0"/>
              <a:t> </a:t>
            </a:r>
            <a:endParaRPr lang="en-US" altLang="ko-KR" sz="18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47B77D-4F0B-4F12-87C1-62E498E595BF}"/>
              </a:ext>
            </a:extLst>
          </p:cNvPr>
          <p:cNvSpPr/>
          <p:nvPr/>
        </p:nvSpPr>
        <p:spPr>
          <a:xfrm>
            <a:off x="2028324" y="6574055"/>
            <a:ext cx="8648700" cy="179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6B5B4249-9018-427F-BCF5-B41A248A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8" y="1816502"/>
            <a:ext cx="10476089" cy="439670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B9A545DA-8441-4657-8BEA-A70E4F5B3034}"/>
              </a:ext>
            </a:extLst>
          </p:cNvPr>
          <p:cNvSpPr/>
          <p:nvPr/>
        </p:nvSpPr>
        <p:spPr>
          <a:xfrm>
            <a:off x="8977527" y="1611739"/>
            <a:ext cx="1296772" cy="704336"/>
          </a:xfrm>
          <a:prstGeom prst="wedgeRectCallout">
            <a:avLst>
              <a:gd name="adj1" fmla="val -142357"/>
              <a:gd name="adj2" fmla="val 1016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Click!</a:t>
            </a:r>
            <a:endParaRPr lang="ko-KR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E93F5C6-DD6F-4FB6-901E-64E40B8CC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56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2"/>
    </mc:Choice>
    <mc:Fallback>
      <p:transition spd="slow" advTm="21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6" x="2114550" y="4178300"/>
          <p14:tracePt t="410" x="2120900" y="4178300"/>
          <p14:tracePt t="413" x="2127250" y="4171950"/>
          <p14:tracePt t="420" x="2146300" y="4146550"/>
          <p14:tracePt t="427" x="2165350" y="4127500"/>
          <p14:tracePt t="434" x="2184400" y="4102100"/>
          <p14:tracePt t="441" x="2209800" y="4076700"/>
          <p14:tracePt t="448" x="2241550" y="4051300"/>
          <p14:tracePt t="455" x="2279650" y="4019550"/>
          <p14:tracePt t="462" x="2305050" y="3994150"/>
          <p14:tracePt t="469" x="2343150" y="3962400"/>
          <p14:tracePt t="476" x="2368550" y="3937000"/>
          <p14:tracePt t="483" x="2406650" y="3905250"/>
          <p14:tracePt t="490" x="2425700" y="3886200"/>
          <p14:tracePt t="497" x="2451100" y="3860800"/>
          <p14:tracePt t="503" x="2470150" y="3829050"/>
          <p14:tracePt t="510" x="2489200" y="3797300"/>
          <p14:tracePt t="517" x="2508250" y="3752850"/>
          <p14:tracePt t="524" x="2533650" y="3702050"/>
          <p14:tracePt t="531" x="2552700" y="3657600"/>
          <p14:tracePt t="538" x="2559050" y="3606800"/>
          <p14:tracePt t="545" x="2559050" y="3543300"/>
          <p14:tracePt t="552" x="2552700" y="3473450"/>
          <p14:tracePt t="559" x="2533650" y="3397250"/>
          <p14:tracePt t="566" x="2514600" y="3333750"/>
          <p14:tracePt t="573" x="2489200" y="3263900"/>
          <p14:tracePt t="580" x="2476500" y="3219450"/>
          <p14:tracePt t="587" x="2457450" y="3175000"/>
          <p14:tracePt t="594" x="2457450" y="3168650"/>
          <p14:tracePt t="921" x="2457450" y="3162300"/>
          <p14:tracePt t="925" x="2457450" y="3155950"/>
          <p14:tracePt t="927" x="2451100" y="3155950"/>
          <p14:tracePt t="934" x="2451100" y="3143250"/>
          <p14:tracePt t="941" x="2444750" y="3130550"/>
          <p14:tracePt t="948" x="2438400" y="3117850"/>
          <p14:tracePt t="955" x="2438400" y="3105150"/>
          <p14:tracePt t="962" x="2438400" y="3092450"/>
          <p14:tracePt t="969" x="2438400" y="3073400"/>
          <p14:tracePt t="976" x="2438400" y="3054350"/>
          <p14:tracePt t="983" x="2438400" y="3035300"/>
          <p14:tracePt t="990" x="2438400" y="3009900"/>
          <p14:tracePt t="997" x="2438400" y="2990850"/>
          <p14:tracePt t="1004" x="2438400" y="2971800"/>
          <p14:tracePt t="1010" x="2438400" y="2940050"/>
          <p14:tracePt t="1017" x="2438400" y="2921000"/>
          <p14:tracePt t="1024" x="2438400" y="2901950"/>
          <p14:tracePt t="1031" x="2444750" y="2882900"/>
          <p14:tracePt t="1038" x="2457450" y="2870200"/>
          <p14:tracePt t="1045" x="2470150" y="2851150"/>
          <p14:tracePt t="1052" x="2482850" y="2825750"/>
          <p14:tracePt t="1059" x="2489200" y="2806700"/>
          <p14:tracePt t="1066" x="2495550" y="2787650"/>
          <p14:tracePt t="1073" x="2495550" y="2768600"/>
          <p14:tracePt t="1080" x="2508250" y="2743200"/>
          <p14:tracePt t="1087" x="2508250" y="2717800"/>
          <p14:tracePt t="1094" x="2514600" y="2686050"/>
          <p14:tracePt t="1101" x="2520950" y="2660650"/>
          <p14:tracePt t="1108" x="2520950" y="2641600"/>
          <p14:tracePt t="1115" x="2533650" y="2616200"/>
          <p14:tracePt t="1121" x="2540000" y="2584450"/>
          <p14:tracePt t="1128" x="2546350" y="2565400"/>
          <p14:tracePt t="1135" x="2559050" y="2540000"/>
          <p14:tracePt t="1142" x="2571750" y="2520950"/>
          <p14:tracePt t="1149" x="2584450" y="2501900"/>
          <p14:tracePt t="1156" x="2590800" y="2482850"/>
          <p14:tracePt t="1163" x="2609850" y="2463800"/>
          <p14:tracePt t="1170" x="2616200" y="2451100"/>
          <p14:tracePt t="1177" x="2622550" y="2438400"/>
          <p14:tracePt t="1184" x="2635250" y="2432050"/>
          <p14:tracePt t="1191" x="2641600" y="2419350"/>
          <p14:tracePt t="1198" x="2641600" y="2413000"/>
          <p14:tracePt t="1205" x="2647950" y="2406650"/>
          <p14:tracePt t="1219" x="2647950" y="2400300"/>
          <p14:tracePt t="1226" x="2647950" y="2393950"/>
          <p14:tracePt t="1237" x="2647950" y="2387600"/>
          <p14:tracePt t="7797" x="2647950" y="2381250"/>
          <p14:tracePt t="7799" x="2647950" y="2374900"/>
          <p14:tracePt t="7802" x="2647950" y="2355850"/>
          <p14:tracePt t="7809" x="2628900" y="2292350"/>
          <p14:tracePt t="7816" x="2603500" y="2235200"/>
          <p14:tracePt t="7823" x="2578100" y="2178050"/>
          <p14:tracePt t="7830" x="2552700" y="2146300"/>
          <p14:tracePt t="7837" x="2533650" y="2120900"/>
          <p14:tracePt t="7844" x="2508250" y="2101850"/>
          <p14:tracePt t="7851" x="2489200" y="2082800"/>
          <p14:tracePt t="7858" x="2476500" y="2070100"/>
          <p14:tracePt t="7865" x="2457450" y="2057400"/>
          <p14:tracePt t="7871" x="2444750" y="2044700"/>
          <p14:tracePt t="7878" x="2432050" y="2032000"/>
          <p14:tracePt t="7885" x="2425700" y="2012950"/>
          <p14:tracePt t="7892" x="2425700" y="1968500"/>
          <p14:tracePt t="7899" x="2457450" y="1854200"/>
          <p14:tracePt t="7906" x="2520950" y="1682750"/>
          <p14:tracePt t="7913" x="2616200" y="1454150"/>
          <p14:tracePt t="7920" x="2686050" y="1282700"/>
          <p14:tracePt t="7927" x="2743200" y="1181100"/>
          <p14:tracePt t="7934" x="2787650" y="1092200"/>
          <p14:tracePt t="7941" x="2819400" y="1028700"/>
          <p14:tracePt t="7948" x="2844800" y="971550"/>
          <p14:tracePt t="7955" x="2882900" y="920750"/>
          <p14:tracePt t="7962" x="2908300" y="876300"/>
          <p14:tracePt t="7969" x="2933700" y="831850"/>
          <p14:tracePt t="7976" x="2952750" y="800100"/>
          <p14:tracePt t="7983" x="2959100" y="787400"/>
          <p14:tracePt t="7990" x="2959100" y="774700"/>
          <p14:tracePt t="7996" x="2959100" y="768350"/>
          <p14:tracePt t="8003" x="2952750" y="762000"/>
          <p14:tracePt t="8010" x="2940050" y="755650"/>
          <p14:tracePt t="8017" x="2933700" y="755650"/>
          <p14:tracePt t="8024" x="2914650" y="755650"/>
          <p14:tracePt t="8031" x="2914650" y="762000"/>
          <p14:tracePt t="8038" x="2914650" y="781050"/>
          <p14:tracePt t="8045" x="2933700" y="819150"/>
          <p14:tracePt t="8052" x="2946400" y="825500"/>
          <p14:tracePt t="8606" x="2952750" y="825500"/>
          <p14:tracePt t="8619" x="2952750" y="819150"/>
          <p14:tracePt t="8625" x="2959100" y="819150"/>
          <p14:tracePt t="8652" x="2959100" y="825500"/>
          <p14:tracePt t="8659" x="2959100" y="831850"/>
          <p14:tracePt t="8660" x="2959100" y="838200"/>
          <p14:tracePt t="8668" x="2952750" y="838200"/>
          <p14:tracePt t="8670" x="2946400" y="838200"/>
          <p14:tracePt t="8691" x="2946400" y="844550"/>
          <p14:tracePt t="8710" x="2946400" y="850900"/>
          <p14:tracePt t="8735" x="2946400" y="857250"/>
          <p14:tracePt t="8740" x="2946400" y="863600"/>
          <p14:tracePt t="8741" x="2952750" y="863600"/>
          <p14:tracePt t="8747" x="2952750" y="869950"/>
          <p14:tracePt t="8753" x="2959100" y="869950"/>
          <p14:tracePt t="8760" x="2959100" y="876300"/>
          <p14:tracePt t="8767" x="2959100" y="889000"/>
          <p14:tracePt t="8781" x="2959100" y="895350"/>
          <p14:tracePt t="8790" x="2959100" y="901700"/>
          <p14:tracePt t="8795" x="2959100" y="908050"/>
          <p14:tracePt t="8802" x="2946400" y="920750"/>
          <p14:tracePt t="8809" x="2940050" y="927100"/>
          <p14:tracePt t="8816" x="2933700" y="939800"/>
          <p14:tracePt t="8823" x="2921000" y="952500"/>
          <p14:tracePt t="8830" x="2901950" y="971550"/>
          <p14:tracePt t="8837" x="2889250" y="984250"/>
          <p14:tracePt t="8844" x="2870200" y="1003300"/>
          <p14:tracePt t="8851" x="2857500" y="1016000"/>
          <p14:tracePt t="8858" x="2844800" y="1028700"/>
          <p14:tracePt t="8865" x="2832100" y="1047750"/>
          <p14:tracePt t="8871" x="2819400" y="1060450"/>
          <p14:tracePt t="8878" x="2806700" y="1073150"/>
          <p14:tracePt t="8885" x="2794000" y="1085850"/>
          <p14:tracePt t="8892" x="2781300" y="1098550"/>
          <p14:tracePt t="8899" x="2768600" y="1111250"/>
          <p14:tracePt t="8906" x="2755900" y="1123950"/>
          <p14:tracePt t="8913" x="2749550" y="1130300"/>
          <p14:tracePt t="8920" x="2736850" y="1143000"/>
          <p14:tracePt t="8927" x="2724150" y="1155700"/>
          <p14:tracePt t="8934" x="2711450" y="1168400"/>
          <p14:tracePt t="8941" x="2705100" y="1181100"/>
          <p14:tracePt t="8948" x="2692400" y="1187450"/>
          <p14:tracePt t="8955" x="2679700" y="1200150"/>
          <p14:tracePt t="8962" x="2667000" y="1212850"/>
          <p14:tracePt t="8969" x="2647950" y="1219200"/>
          <p14:tracePt t="8976" x="2628900" y="1231900"/>
          <p14:tracePt t="8983" x="2609850" y="1244600"/>
          <p14:tracePt t="8989" x="2584450" y="1257300"/>
          <p14:tracePt t="8996" x="2559050" y="1263650"/>
          <p14:tracePt t="9003" x="2533650" y="1276350"/>
          <p14:tracePt t="9010" x="2514600" y="1282700"/>
          <p14:tracePt t="9017" x="2489200" y="1295400"/>
          <p14:tracePt t="9024" x="2470150" y="1301750"/>
          <p14:tracePt t="9031" x="2463800" y="1308100"/>
          <p14:tracePt t="9038" x="2451100" y="1308100"/>
          <p14:tracePt t="9045" x="2444750" y="1314450"/>
          <p14:tracePt t="9052" x="2438400" y="1314450"/>
          <p14:tracePt t="9059" x="2432050" y="1314450"/>
          <p14:tracePt t="9073" x="2432050" y="1320800"/>
          <p14:tracePt t="9080" x="2425700" y="1320800"/>
          <p14:tracePt t="9103" x="2419350" y="1320800"/>
          <p14:tracePt t="9107" x="2419350" y="1327150"/>
          <p14:tracePt t="9114" x="2419350" y="1333500"/>
          <p14:tracePt t="9270" x="2419350" y="1339850"/>
          <p14:tracePt t="9304" x="2419350" y="1346200"/>
          <p14:tracePt t="9315" x="2425700" y="1346200"/>
          <p14:tracePt t="9335" x="2432050" y="1346200"/>
          <p14:tracePt t="9346" x="2432050" y="1352550"/>
          <p14:tracePt t="9355" x="2438400" y="1352550"/>
          <p14:tracePt t="9364" x="2444750" y="1352550"/>
          <p14:tracePt t="9365" x="2444750" y="1358900"/>
          <p14:tracePt t="9372" x="2451100" y="1365250"/>
          <p14:tracePt t="9378" x="2457450" y="1365250"/>
          <p14:tracePt t="9385" x="2463800" y="1371600"/>
          <p14:tracePt t="9392" x="2470150" y="1371600"/>
          <p14:tracePt t="9399" x="2476500" y="1377950"/>
          <p14:tracePt t="9406" x="2482850" y="1384300"/>
          <p14:tracePt t="9413" x="2489200" y="1390650"/>
          <p14:tracePt t="9420" x="2495550" y="1397000"/>
          <p14:tracePt t="9434" x="2501900" y="1403350"/>
          <p14:tracePt t="9441" x="2508250" y="1403350"/>
          <p14:tracePt t="9448" x="2514600" y="1409700"/>
          <p14:tracePt t="9462" x="2520950" y="1409700"/>
          <p14:tracePt t="9469" x="2520950" y="1416050"/>
          <p14:tracePt t="9477" x="2527300" y="1416050"/>
          <p14:tracePt t="9488" x="2533650" y="1416050"/>
          <p14:tracePt t="9490" x="2533650" y="1422400"/>
          <p14:tracePt t="9496" x="2540000" y="1422400"/>
          <p14:tracePt t="9503" x="2546350" y="1422400"/>
          <p14:tracePt t="9510" x="2552700" y="1428750"/>
          <p14:tracePt t="9517" x="2565400" y="1428750"/>
          <p14:tracePt t="9524" x="2578100" y="1428750"/>
          <p14:tracePt t="9531" x="2590800" y="1428750"/>
          <p14:tracePt t="9538" x="2603500" y="1435100"/>
          <p14:tracePt t="9545" x="2616200" y="1441450"/>
          <p14:tracePt t="9552" x="2635250" y="1441450"/>
          <p14:tracePt t="9559" x="2654300" y="1441450"/>
          <p14:tracePt t="9566" x="2686050" y="1441450"/>
          <p14:tracePt t="9573" x="2717800" y="1441450"/>
          <p14:tracePt t="9580" x="2755900" y="1441450"/>
          <p14:tracePt t="9587" x="2794000" y="1441450"/>
          <p14:tracePt t="9594" x="2838450" y="1441450"/>
          <p14:tracePt t="9601" x="2882900" y="1441450"/>
          <p14:tracePt t="9608" x="2914650" y="1435100"/>
          <p14:tracePt t="9615" x="2946400" y="1435100"/>
          <p14:tracePt t="9621" x="2971800" y="1435100"/>
          <p14:tracePt t="9628" x="2997200" y="1428750"/>
          <p14:tracePt t="9635" x="3022600" y="1428750"/>
          <p14:tracePt t="9642" x="3041650" y="1428750"/>
          <p14:tracePt t="9649" x="3067050" y="1428750"/>
          <p14:tracePt t="9656" x="3098800" y="1428750"/>
          <p14:tracePt t="9663" x="3130550" y="1422400"/>
          <p14:tracePt t="9670" x="3155950" y="1422400"/>
          <p14:tracePt t="9677" x="3187700" y="1416050"/>
          <p14:tracePt t="9684" x="3219450" y="1416050"/>
          <p14:tracePt t="9691" x="3257550" y="1416050"/>
          <p14:tracePt t="9698" x="3295650" y="1416050"/>
          <p14:tracePt t="9705" x="3333750" y="1416050"/>
          <p14:tracePt t="9712" x="3365500" y="1416050"/>
          <p14:tracePt t="9719" x="3397250" y="1416050"/>
          <p14:tracePt t="9726" x="3429000" y="1409700"/>
          <p14:tracePt t="9733" x="3448050" y="1409700"/>
          <p14:tracePt t="9739" x="3473450" y="1409700"/>
          <p14:tracePt t="9746" x="3498850" y="1409700"/>
          <p14:tracePt t="9753" x="3524250" y="1409700"/>
          <p14:tracePt t="9760" x="3543300" y="1409700"/>
          <p14:tracePt t="9767" x="3568700" y="1409700"/>
          <p14:tracePt t="9774" x="3587750" y="1409700"/>
          <p14:tracePt t="9781" x="3613150" y="1409700"/>
          <p14:tracePt t="9788" x="3632200" y="1409700"/>
          <p14:tracePt t="9795" x="3657600" y="1422400"/>
          <p14:tracePt t="9802" x="3676650" y="1422400"/>
          <p14:tracePt t="9809" x="3702050" y="1428750"/>
          <p14:tracePt t="9816" x="3733800" y="1435100"/>
          <p14:tracePt t="9823" x="3759200" y="1435100"/>
          <p14:tracePt t="9830" x="3778250" y="1435100"/>
          <p14:tracePt t="9837" x="3797300" y="1435100"/>
          <p14:tracePt t="9844" x="3810000" y="1441450"/>
          <p14:tracePt t="9851" x="3822700" y="1441450"/>
          <p14:tracePt t="9858" x="3829050" y="1441450"/>
          <p14:tracePt t="9865" x="3835400" y="1441450"/>
          <p14:tracePt t="9881" x="3841750" y="1441450"/>
          <p14:tracePt t="9922" x="3848100" y="1441450"/>
          <p14:tracePt t="9940" x="3854450" y="1441450"/>
          <p14:tracePt t="9950" x="3860800" y="1441450"/>
          <p14:tracePt t="9958" x="3867150" y="1441450"/>
          <p14:tracePt t="9962" x="3873500" y="1441450"/>
          <p14:tracePt t="9965" x="3873500" y="1435100"/>
          <p14:tracePt t="9969" x="3879850" y="1435100"/>
          <p14:tracePt t="9976" x="3879850" y="1428750"/>
          <p14:tracePt t="9983" x="3886200" y="1428750"/>
          <p14:tracePt t="9989" x="3898900" y="1422400"/>
          <p14:tracePt t="9996" x="3898900" y="1416050"/>
          <p14:tracePt t="10003" x="3905250" y="1416050"/>
          <p14:tracePt t="10017" x="3911600" y="1416050"/>
          <p14:tracePt t="10045" x="3917950" y="1416050"/>
          <p14:tracePt t="10053" x="3924300" y="1416050"/>
          <p14:tracePt t="10066" x="3930650" y="1416050"/>
          <p14:tracePt t="10079" x="3937000" y="1416050"/>
          <p14:tracePt t="10089" x="3943350" y="1416050"/>
          <p14:tracePt t="10093" x="3949700" y="1416050"/>
          <p14:tracePt t="10100" x="3956050" y="1416050"/>
          <p14:tracePt t="10106" x="3962400" y="1416050"/>
          <p14:tracePt t="10111" x="3968750" y="1416050"/>
          <p14:tracePt t="10115" x="3975100" y="1416050"/>
          <p14:tracePt t="10121" x="3987800" y="1416050"/>
          <p14:tracePt t="10128" x="3994150" y="1416050"/>
          <p14:tracePt t="10135" x="4013200" y="1416050"/>
          <p14:tracePt t="10142" x="4019550" y="1422400"/>
          <p14:tracePt t="10149" x="4032250" y="1422400"/>
          <p14:tracePt t="10156" x="4044950" y="1422400"/>
          <p14:tracePt t="10163" x="4051300" y="1422400"/>
          <p14:tracePt t="10170" x="4057650" y="1422400"/>
          <p14:tracePt t="10177" x="4064000" y="1422400"/>
          <p14:tracePt t="10191" x="4070350" y="1422400"/>
          <p14:tracePt t="10205" x="4076700" y="1422400"/>
          <p14:tracePt t="10212" x="4083050" y="1422400"/>
          <p14:tracePt t="10229" x="4089400" y="1422400"/>
          <p14:tracePt t="10250" x="4095750" y="1422400"/>
          <p14:tracePt t="10267" x="4102100" y="1422400"/>
          <p14:tracePt t="10274" x="4108450" y="1422400"/>
          <p14:tracePt t="10311" x="4114800" y="1422400"/>
          <p14:tracePt t="10636" x="4114800" y="1428750"/>
          <p14:tracePt t="10637" x="4108450" y="1428750"/>
          <p14:tracePt t="10642" x="4102100" y="1428750"/>
          <p14:tracePt t="10649" x="4095750" y="1428750"/>
          <p14:tracePt t="10656" x="4076700" y="1435100"/>
          <p14:tracePt t="10663" x="4064000" y="1435100"/>
          <p14:tracePt t="10670" x="4044950" y="1435100"/>
          <p14:tracePt t="10677" x="4019550" y="1441450"/>
          <p14:tracePt t="10684" x="4000500" y="1441450"/>
          <p14:tracePt t="10691" x="3975100" y="1447800"/>
          <p14:tracePt t="10698" x="3949700" y="1460500"/>
          <p14:tracePt t="10705" x="3911600" y="1466850"/>
          <p14:tracePt t="10712" x="3873500" y="1479550"/>
          <p14:tracePt t="10719" x="3816350" y="1498600"/>
          <p14:tracePt t="10726" x="3759200" y="1517650"/>
          <p14:tracePt t="10733" x="3708400" y="1543050"/>
          <p14:tracePt t="10739" x="3613150" y="1574800"/>
          <p14:tracePt t="10746" x="3530600" y="1606550"/>
          <p14:tracePt t="10753" x="3403600" y="1644650"/>
          <p14:tracePt t="10760" x="3263900" y="1689100"/>
          <p14:tracePt t="10767" x="3136900" y="1727200"/>
          <p14:tracePt t="10774" x="2978150" y="1765300"/>
          <p14:tracePt t="10781" x="2857500" y="1790700"/>
          <p14:tracePt t="10788" x="2692400" y="1822450"/>
          <p14:tracePt t="10795" x="2565400" y="1847850"/>
          <p14:tracePt t="10802" x="2432050" y="1873250"/>
          <p14:tracePt t="10809" x="2330450" y="1892300"/>
          <p14:tracePt t="10816" x="2209800" y="1917700"/>
          <p14:tracePt t="10823" x="2120900" y="1936750"/>
          <p14:tracePt t="10830" x="2044700" y="1955800"/>
          <p14:tracePt t="10837" x="1968500" y="1968500"/>
          <p14:tracePt t="10844" x="1917700" y="1981200"/>
          <p14:tracePt t="10851" x="1866900" y="1981200"/>
          <p14:tracePt t="10858" x="1828800" y="1987550"/>
          <p14:tracePt t="10865" x="1778000" y="1993900"/>
          <p14:tracePt t="10871" x="1752600" y="1993900"/>
          <p14:tracePt t="10878" x="1720850" y="1993900"/>
          <p14:tracePt t="10885" x="1695450" y="2000250"/>
          <p14:tracePt t="10892" x="1670050" y="2012950"/>
          <p14:tracePt t="10899" x="1644650" y="2019300"/>
          <p14:tracePt t="10906" x="1612900" y="2038350"/>
          <p14:tracePt t="10913" x="1581150" y="2051050"/>
          <p14:tracePt t="10920" x="1555750" y="2070100"/>
          <p14:tracePt t="10927" x="1524000" y="2089150"/>
          <p14:tracePt t="10934" x="1498600" y="2114550"/>
          <p14:tracePt t="10941" x="1473200" y="2133600"/>
          <p14:tracePt t="10948" x="1447800" y="2159000"/>
          <p14:tracePt t="10955" x="1422400" y="2178050"/>
          <p14:tracePt t="10962" x="1397000" y="2203450"/>
          <p14:tracePt t="10969" x="1377950" y="2222500"/>
          <p14:tracePt t="10976" x="1352550" y="2247900"/>
          <p14:tracePt t="10983" x="1339850" y="2266950"/>
          <p14:tracePt t="10989" x="1320800" y="2286000"/>
          <p14:tracePt t="10996" x="1308100" y="2298700"/>
          <p14:tracePt t="11003" x="1289050" y="2317750"/>
          <p14:tracePt t="11010" x="1276350" y="2330450"/>
          <p14:tracePt t="11017" x="1263650" y="2343150"/>
          <p14:tracePt t="11024" x="1257300" y="2349500"/>
          <p14:tracePt t="11031" x="1244600" y="2355850"/>
          <p14:tracePt t="11038" x="1238250" y="2362200"/>
          <p14:tracePt t="11045" x="1238250" y="2368550"/>
          <p14:tracePt t="11138" x="1238250" y="2374900"/>
          <p14:tracePt t="11175" x="1238250" y="2381250"/>
          <p14:tracePt t="11280" x="1238250" y="2387600"/>
          <p14:tracePt t="11302" x="1238250" y="2393950"/>
          <p14:tracePt t="11315" x="1238250" y="2400300"/>
          <p14:tracePt t="11325" x="1238250" y="2406650"/>
          <p14:tracePt t="11336" x="1238250" y="2413000"/>
          <p14:tracePt t="11343" x="1238250" y="2419350"/>
          <p14:tracePt t="11403" x="1238250" y="2425700"/>
          <p14:tracePt t="11412" x="1238250" y="2432050"/>
          <p14:tracePt t="11421" x="1238250" y="2438400"/>
          <p14:tracePt t="11427" x="1238250" y="2444750"/>
          <p14:tracePt t="11444" x="1238250" y="2451100"/>
          <p14:tracePt t="11583" x="1244600" y="2451100"/>
          <p14:tracePt t="11587" x="1250950" y="2451100"/>
          <p14:tracePt t="11597" x="1257300" y="2451100"/>
          <p14:tracePt t="11606" x="1263650" y="2451100"/>
          <p14:tracePt t="11613" x="1263650" y="2444750"/>
          <p14:tracePt t="11614" x="1270000" y="2444750"/>
          <p14:tracePt t="11618" x="1276350" y="2444750"/>
          <p14:tracePt t="11621" x="1276350" y="2438400"/>
          <p14:tracePt t="11628" x="1282700" y="2438400"/>
          <p14:tracePt t="11635" x="1289050" y="2432050"/>
          <p14:tracePt t="11642" x="1295400" y="2425700"/>
          <p14:tracePt t="11649" x="1301750" y="2419350"/>
          <p14:tracePt t="11656" x="1301750" y="2413000"/>
          <p14:tracePt t="11663" x="1308100" y="2413000"/>
          <p14:tracePt t="11670" x="1308100" y="2406650"/>
          <p14:tracePt t="11686" x="1314450" y="2406650"/>
          <p14:tracePt t="11710" x="1314450" y="2400300"/>
          <p14:tracePt t="12136" x="1314450" y="2393950"/>
          <p14:tracePt t="12161" x="1314450" y="2387600"/>
          <p14:tracePt t="12168" x="1308100" y="2387600"/>
          <p14:tracePt t="12184" x="1301750" y="2387600"/>
          <p14:tracePt t="12195" x="1301750" y="2381250"/>
          <p14:tracePt t="12196" x="1295400" y="2381250"/>
          <p14:tracePt t="12212" x="1289050" y="2381250"/>
          <p14:tracePt t="12222" x="1282700" y="2381250"/>
          <p14:tracePt t="12223" x="1282700" y="2374900"/>
          <p14:tracePt t="12231" x="1276350" y="2374900"/>
          <p14:tracePt t="12235" x="1270000" y="2374900"/>
          <p14:tracePt t="12246" x="1263650" y="2374900"/>
          <p14:tracePt t="12251" x="1263650" y="2368550"/>
          <p14:tracePt t="12259" x="1257300" y="2368550"/>
          <p14:tracePt t="12278" x="1257300" y="2362200"/>
          <p14:tracePt t="12281" x="1250950" y="2362200"/>
          <p14:tracePt t="12298" x="1244600" y="2362200"/>
          <p14:tracePt t="12494" x="1238250" y="2362200"/>
          <p14:tracePt t="12501" x="1231900" y="2362200"/>
          <p14:tracePt t="12508" x="1225550" y="2362200"/>
          <p14:tracePt t="12511" x="1219200" y="2362200"/>
          <p14:tracePt t="12512" x="1219200" y="2368550"/>
          <p14:tracePt t="12517" x="1212850" y="2368550"/>
          <p14:tracePt t="12524" x="1206500" y="2368550"/>
          <p14:tracePt t="12531" x="1193800" y="2374900"/>
          <p14:tracePt t="12538" x="1187450" y="2374900"/>
          <p14:tracePt t="12545" x="1181100" y="2381250"/>
          <p14:tracePt t="12552" x="1174750" y="2381250"/>
          <p14:tracePt t="12559" x="1168400" y="2381250"/>
          <p14:tracePt t="12566" x="1162050" y="2381250"/>
          <p14:tracePt t="12573" x="1155700" y="2381250"/>
          <p14:tracePt t="12580" x="1143000" y="2387600"/>
          <p14:tracePt t="12587" x="1136650" y="2387600"/>
          <p14:tracePt t="12594" x="1130300" y="2387600"/>
          <p14:tracePt t="12601" x="1123950" y="2393950"/>
          <p14:tracePt t="12608" x="1117600" y="2393950"/>
          <p14:tracePt t="12615" x="1111250" y="2393950"/>
          <p14:tracePt t="12621" x="1098550" y="2400300"/>
          <p14:tracePt t="12628" x="1092200" y="2400300"/>
          <p14:tracePt t="12635" x="1079500" y="2406650"/>
          <p14:tracePt t="12642" x="1073150" y="2406650"/>
          <p14:tracePt t="12649" x="1060450" y="2419350"/>
          <p14:tracePt t="12656" x="1047750" y="2425700"/>
          <p14:tracePt t="12663" x="1041400" y="2425700"/>
          <p14:tracePt t="12670" x="1028700" y="2432050"/>
          <p14:tracePt t="12677" x="1022350" y="2438400"/>
          <p14:tracePt t="12684" x="1016000" y="2444750"/>
          <p14:tracePt t="12691" x="1009650" y="2444750"/>
          <p14:tracePt t="12698" x="1003300" y="2451100"/>
          <p14:tracePt t="12705" x="996950" y="2451100"/>
          <p14:tracePt t="12712" x="996950" y="2457450"/>
          <p14:tracePt t="12719" x="990600" y="2463800"/>
          <p14:tracePt t="12733" x="984250" y="2470150"/>
          <p14:tracePt t="12746" x="984250" y="2476500"/>
          <p14:tracePt t="12759" x="984250" y="2482850"/>
          <p14:tracePt t="12760" x="977900" y="2482850"/>
          <p14:tracePt t="12773" x="977900" y="2489200"/>
          <p14:tracePt t="12778" x="977900" y="2495550"/>
          <p14:tracePt t="12788" x="977900" y="2501900"/>
          <p14:tracePt t="12797" x="977900" y="2508250"/>
          <p14:tracePt t="12805" x="977900" y="2514600"/>
          <p14:tracePt t="12808" x="977900" y="2520950"/>
          <p14:tracePt t="12815" x="977900" y="2527300"/>
          <p14:tracePt t="12822" x="977900" y="2533650"/>
          <p14:tracePt t="12828" x="977900" y="2540000"/>
          <p14:tracePt t="12833" x="984250" y="2540000"/>
          <p14:tracePt t="12837" x="984250" y="2552700"/>
          <p14:tracePt t="12844" x="990600" y="2559050"/>
          <p14:tracePt t="12851" x="996950" y="2571750"/>
          <p14:tracePt t="12858" x="996950" y="2578100"/>
          <p14:tracePt t="12865" x="1003300" y="2590800"/>
          <p14:tracePt t="12871" x="1009650" y="2603500"/>
          <p14:tracePt t="12878" x="1016000" y="2616200"/>
          <p14:tracePt t="12885" x="1022350" y="2628900"/>
          <p14:tracePt t="12892" x="1022350" y="2641600"/>
          <p14:tracePt t="12899" x="1028700" y="2654300"/>
          <p14:tracePt t="12906" x="1041400" y="2660650"/>
          <p14:tracePt t="12920" x="1047750" y="2667000"/>
          <p14:tracePt t="12927" x="1054100" y="2667000"/>
          <p14:tracePt t="12934" x="1054100" y="2673350"/>
          <p14:tracePt t="12941" x="1060450" y="2673350"/>
          <p14:tracePt t="12948" x="1060450" y="2679700"/>
          <p14:tracePt t="12955" x="1066800" y="2679700"/>
          <p14:tracePt t="12962" x="1066800" y="2686050"/>
          <p14:tracePt t="12969" x="1073150" y="2686050"/>
          <p14:tracePt t="12983" x="1079500" y="2686050"/>
          <p14:tracePt t="12993" x="1079500" y="2692400"/>
          <p14:tracePt t="13004" x="1085850" y="2692400"/>
          <p14:tracePt t="13008" x="1092200" y="2692400"/>
          <p14:tracePt t="13020" x="1098550" y="2692400"/>
          <p14:tracePt t="13029" x="1104900" y="2692400"/>
          <p14:tracePt t="13037" x="1111250" y="2692400"/>
          <p14:tracePt t="13047" x="1117600" y="2692400"/>
          <p14:tracePt t="13051" x="1123950" y="2692400"/>
          <p14:tracePt t="13057" x="1130300" y="2692400"/>
          <p14:tracePt t="13062" x="1136650" y="2692400"/>
          <p14:tracePt t="13067" x="1143000" y="2686050"/>
          <p14:tracePt t="13073" x="1155700" y="2686050"/>
          <p14:tracePt t="13080" x="1174750" y="2673350"/>
          <p14:tracePt t="13087" x="1187450" y="2673350"/>
          <p14:tracePt t="13094" x="1206500" y="2667000"/>
          <p14:tracePt t="13101" x="1225550" y="2654300"/>
          <p14:tracePt t="13108" x="1238250" y="2647950"/>
          <p14:tracePt t="13115" x="1250950" y="2635250"/>
          <p14:tracePt t="13121" x="1270000" y="2622550"/>
          <p14:tracePt t="13128" x="1282700" y="2616200"/>
          <p14:tracePt t="13135" x="1295400" y="2603500"/>
          <p14:tracePt t="13142" x="1308100" y="2590800"/>
          <p14:tracePt t="13149" x="1314450" y="2571750"/>
          <p14:tracePt t="13156" x="1327150" y="2559050"/>
          <p14:tracePt t="13163" x="1333500" y="2540000"/>
          <p14:tracePt t="13170" x="1333500" y="2520950"/>
          <p14:tracePt t="13177" x="1333500" y="2495550"/>
          <p14:tracePt t="13184" x="1333500" y="2476500"/>
          <p14:tracePt t="13191" x="1333500" y="2457450"/>
          <p14:tracePt t="13198" x="1333500" y="2438400"/>
          <p14:tracePt t="13205" x="1320800" y="2413000"/>
          <p14:tracePt t="13212" x="1314450" y="2406650"/>
          <p14:tracePt t="13219" x="1308100" y="2393950"/>
          <p14:tracePt t="13226" x="1301750" y="2387600"/>
          <p14:tracePt t="13233" x="1295400" y="2381250"/>
          <p14:tracePt t="13239" x="1289050" y="2374900"/>
          <p14:tracePt t="13246" x="1282700" y="2368550"/>
          <p14:tracePt t="13253" x="1270000" y="2368550"/>
          <p14:tracePt t="13260" x="1257300" y="2362200"/>
          <p14:tracePt t="13267" x="1250950" y="2362200"/>
          <p14:tracePt t="13274" x="1238250" y="2355850"/>
          <p14:tracePt t="13281" x="1231900" y="2355850"/>
          <p14:tracePt t="13288" x="1225550" y="2349500"/>
          <p14:tracePt t="13295" x="1219200" y="2349500"/>
          <p14:tracePt t="13302" x="1212850" y="2349500"/>
          <p14:tracePt t="13316" x="1206500" y="2349500"/>
          <p14:tracePt t="13323" x="1200150" y="2349500"/>
          <p14:tracePt t="13330" x="1187450" y="2349500"/>
          <p14:tracePt t="13337" x="1181100" y="2349500"/>
          <p14:tracePt t="13344" x="1168400" y="2349500"/>
          <p14:tracePt t="13351" x="1155700" y="2349500"/>
          <p14:tracePt t="13358" x="1149350" y="2349500"/>
          <p14:tracePt t="13365" x="1143000" y="2349500"/>
          <p14:tracePt t="13371" x="1130300" y="2349500"/>
          <p14:tracePt t="13378" x="1123950" y="2355850"/>
          <p14:tracePt t="13385" x="1117600" y="2362200"/>
          <p14:tracePt t="13392" x="1111250" y="2362200"/>
          <p14:tracePt t="13399" x="1098550" y="2368550"/>
          <p14:tracePt t="13406" x="1092200" y="2374900"/>
          <p14:tracePt t="13413" x="1085850" y="2381250"/>
          <p14:tracePt t="13420" x="1079500" y="2387600"/>
          <p14:tracePt t="13427" x="1073150" y="2400300"/>
          <p14:tracePt t="13434" x="1066800" y="2406650"/>
          <p14:tracePt t="13441" x="1060450" y="2413000"/>
          <p14:tracePt t="13448" x="1054100" y="2425700"/>
          <p14:tracePt t="13455" x="1054100" y="2438400"/>
          <p14:tracePt t="13463" x="1054100" y="2444750"/>
          <p14:tracePt t="13469" x="1054100" y="2451100"/>
          <p14:tracePt t="13476" x="1047750" y="2457450"/>
          <p14:tracePt t="13489" x="1047750" y="2463800"/>
          <p14:tracePt t="13496" x="1047750" y="2476500"/>
          <p14:tracePt t="13503" x="1047750" y="2482850"/>
          <p14:tracePt t="13510" x="1047750" y="2489200"/>
          <p14:tracePt t="13517" x="1047750" y="2501900"/>
          <p14:tracePt t="13524" x="1047750" y="2514600"/>
          <p14:tracePt t="13531" x="1054100" y="2527300"/>
          <p14:tracePt t="13538" x="1060450" y="2540000"/>
          <p14:tracePt t="13545" x="1066800" y="2546350"/>
          <p14:tracePt t="13552" x="1066800" y="2559050"/>
          <p14:tracePt t="13559" x="1073150" y="2571750"/>
          <p14:tracePt t="13566" x="1073150" y="2578100"/>
          <p14:tracePt t="13573" x="1079500" y="2584450"/>
          <p14:tracePt t="13580" x="1079500" y="2590800"/>
          <p14:tracePt t="13587" x="1085850" y="2590800"/>
          <p14:tracePt t="13594" x="1092200" y="2597150"/>
          <p14:tracePt t="13614" x="1092200" y="2603500"/>
          <p14:tracePt t="13615" x="1098550" y="2603500"/>
          <p14:tracePt t="13625" x="1098550" y="2609850"/>
          <p14:tracePt t="13629" x="1104900" y="2609850"/>
          <p14:tracePt t="13641" x="1111250" y="2616200"/>
          <p14:tracePt t="13645" x="1117600" y="2616200"/>
          <p14:tracePt t="13654" x="1117600" y="2622550"/>
          <p14:tracePt t="13656" x="1123950" y="2622550"/>
          <p14:tracePt t="13666" x="1130300" y="2628900"/>
          <p14:tracePt t="13673" x="1136650" y="2628900"/>
          <p14:tracePt t="13677" x="1136650" y="2635250"/>
          <p14:tracePt t="13684" x="1149350" y="2635250"/>
          <p14:tracePt t="13691" x="1155700" y="2641600"/>
          <p14:tracePt t="13698" x="1174750" y="2647950"/>
          <p14:tracePt t="13705" x="1181100" y="2647950"/>
          <p14:tracePt t="13712" x="1200150" y="2660650"/>
          <p14:tracePt t="13719" x="1212850" y="2660650"/>
          <p14:tracePt t="13726" x="1225550" y="2667000"/>
          <p14:tracePt t="13733" x="1244600" y="2667000"/>
          <p14:tracePt t="13739" x="1263650" y="2667000"/>
          <p14:tracePt t="13746" x="1282700" y="2667000"/>
          <p14:tracePt t="13753" x="1308100" y="2667000"/>
          <p14:tracePt t="13760" x="1333500" y="2667000"/>
          <p14:tracePt t="13767" x="1358900" y="2667000"/>
          <p14:tracePt t="13774" x="1371600" y="2667000"/>
          <p14:tracePt t="13781" x="1390650" y="2667000"/>
          <p14:tracePt t="13788" x="1403350" y="2667000"/>
          <p14:tracePt t="13795" x="1409700" y="2660650"/>
          <p14:tracePt t="13802" x="1428750" y="2660650"/>
          <p14:tracePt t="13809" x="1447800" y="2660650"/>
          <p14:tracePt t="13816" x="1473200" y="2660650"/>
          <p14:tracePt t="13823" x="1498600" y="2660650"/>
          <p14:tracePt t="13830" x="1530350" y="2667000"/>
          <p14:tracePt t="13837" x="1568450" y="2686050"/>
          <p14:tracePt t="13844" x="1600200" y="2705100"/>
          <p14:tracePt t="13851" x="1600200" y="2711450"/>
          <p14:tracePt t="14086" x="1593850" y="2711450"/>
          <p14:tracePt t="14089" x="1587500" y="2717800"/>
          <p14:tracePt t="14099" x="1581150" y="2717800"/>
          <p14:tracePt t="14101" x="1587500" y="2717800"/>
          <p14:tracePt t="14108" x="1587500" y="2730500"/>
          <p14:tracePt t="14114" x="1581150" y="2730500"/>
          <p14:tracePt t="14121" x="1574800" y="2736850"/>
          <p14:tracePt t="14135" x="1574800" y="2724150"/>
          <p14:tracePt t="14142" x="1587500" y="2724150"/>
          <p14:tracePt t="14156" x="1593850" y="2724150"/>
          <p14:tracePt t="14168" x="1593850" y="2730500"/>
          <p14:tracePt t="14170" x="1600200" y="2730500"/>
          <p14:tracePt t="14178" x="1600200" y="2736850"/>
          <p14:tracePt t="14184" x="1606550" y="2736850"/>
          <p14:tracePt t="14191" x="1612900" y="2743200"/>
          <p14:tracePt t="14198" x="1612900" y="2762250"/>
          <p14:tracePt t="14205" x="1612900" y="2774950"/>
          <p14:tracePt t="14212" x="1612900" y="2781300"/>
          <p14:tracePt t="14219" x="1612900" y="2787650"/>
          <p14:tracePt t="14226" x="1612900" y="2794000"/>
          <p14:tracePt t="14239" x="1612900" y="2800350"/>
          <p14:tracePt t="14246" x="1612900" y="2806700"/>
          <p14:tracePt t="14253" x="1612900" y="2813050"/>
          <p14:tracePt t="14260" x="1612900" y="2819400"/>
          <p14:tracePt t="14268" x="1612900" y="2825750"/>
          <p14:tracePt t="14274" x="1619250" y="2825750"/>
          <p14:tracePt t="14281" x="1619250" y="2832100"/>
          <p14:tracePt t="14288" x="1625600" y="2838450"/>
          <p14:tracePt t="14295" x="1638300" y="2838450"/>
          <p14:tracePt t="14302" x="1638300" y="2844800"/>
          <p14:tracePt t="14316" x="1644650" y="2844800"/>
          <p14:tracePt t="14425" x="1651000" y="2844800"/>
          <p14:tracePt t="14433" x="1657350" y="2844800"/>
          <p14:tracePt t="14436" x="1663700" y="2844800"/>
          <p14:tracePt t="14444" x="1670050" y="2844800"/>
          <p14:tracePt t="14450" x="1676400" y="2844800"/>
          <p14:tracePt t="14455" x="1682750" y="2844800"/>
          <p14:tracePt t="14462" x="1695450" y="2844800"/>
          <p14:tracePt t="14469" x="1720850" y="2844800"/>
          <p14:tracePt t="14476" x="1739900" y="2844800"/>
          <p14:tracePt t="14483" x="1771650" y="2844800"/>
          <p14:tracePt t="14489" x="1816100" y="2838450"/>
          <p14:tracePt t="14496" x="1873250" y="2838450"/>
          <p14:tracePt t="14503" x="1936750" y="2832100"/>
          <p14:tracePt t="14510" x="2000250" y="2832100"/>
          <p14:tracePt t="14517" x="2070100" y="2832100"/>
          <p14:tracePt t="14524" x="2127250" y="2825750"/>
          <p14:tracePt t="14531" x="2178050" y="2819400"/>
          <p14:tracePt t="14538" x="2222500" y="2819400"/>
          <p14:tracePt t="14545" x="2260600" y="2819400"/>
          <p14:tracePt t="14552" x="2292350" y="2819400"/>
          <p14:tracePt t="14559" x="2311400" y="2813050"/>
          <p14:tracePt t="14566" x="2324100" y="2813050"/>
          <p14:tracePt t="14573" x="2336800" y="2813050"/>
          <p14:tracePt t="14878" x="2343150" y="2813050"/>
          <p14:tracePt t="14882" x="2343150" y="2806700"/>
          <p14:tracePt t="14885" x="2349500" y="2806700"/>
          <p14:tracePt t="14892" x="2368550" y="2806700"/>
          <p14:tracePt t="14899" x="2393950" y="2794000"/>
          <p14:tracePt t="14906" x="2432050" y="2794000"/>
          <p14:tracePt t="14913" x="2495550" y="2794000"/>
          <p14:tracePt t="14920" x="2578100" y="2794000"/>
          <p14:tracePt t="14927" x="2698750" y="2794000"/>
          <p14:tracePt t="14934" x="2857500" y="2794000"/>
          <p14:tracePt t="14941" x="3054350" y="2800350"/>
          <p14:tracePt t="14948" x="3308350" y="2806700"/>
          <p14:tracePt t="14955" x="3536950" y="2813050"/>
          <p14:tracePt t="14962" x="3886200" y="2813050"/>
          <p14:tracePt t="14969" x="4197350" y="2813050"/>
          <p14:tracePt t="14976" x="4457700" y="2813050"/>
          <p14:tracePt t="14983" x="4749800" y="2813050"/>
          <p14:tracePt t="14989" x="5029200" y="2813050"/>
          <p14:tracePt t="14996" x="5314950" y="2813050"/>
          <p14:tracePt t="15003" x="5543550" y="2813050"/>
          <p14:tracePt t="15010" x="5746750" y="2813050"/>
          <p14:tracePt t="15017" x="5911850" y="2813050"/>
          <p14:tracePt t="15024" x="6057900" y="2813050"/>
          <p14:tracePt t="15031" x="6159500" y="2813050"/>
          <p14:tracePt t="15038" x="6235700" y="2813050"/>
          <p14:tracePt t="15045" x="6299200" y="2813050"/>
          <p14:tracePt t="15052" x="6337300" y="2813050"/>
          <p14:tracePt t="15059" x="6356350" y="2813050"/>
          <p14:tracePt t="15066" x="6369050" y="2813050"/>
          <p14:tracePt t="15073" x="6375400" y="2813050"/>
          <p14:tracePt t="15100" x="6381750" y="2813050"/>
          <p14:tracePt t="15112" x="6388100" y="2813050"/>
          <p14:tracePt t="15121" x="6394450" y="2813050"/>
          <p14:tracePt t="15124" x="6400800" y="2813050"/>
          <p14:tracePt t="15130" x="6407150" y="2813050"/>
          <p14:tracePt t="15135" x="6413500" y="2813050"/>
          <p14:tracePt t="15142" x="6426200" y="2813050"/>
          <p14:tracePt t="15149" x="6438900" y="2813050"/>
          <p14:tracePt t="15156" x="6451600" y="2813050"/>
          <p14:tracePt t="15163" x="6470650" y="2813050"/>
          <p14:tracePt t="15170" x="6489700" y="2813050"/>
          <p14:tracePt t="15177" x="6508750" y="2813050"/>
          <p14:tracePt t="15184" x="6527800" y="2813050"/>
          <p14:tracePt t="15191" x="6546850" y="2813050"/>
          <p14:tracePt t="15198" x="6559550" y="2806700"/>
          <p14:tracePt t="15205" x="6572250" y="2806700"/>
          <p14:tracePt t="15212" x="6584950" y="2800350"/>
          <p14:tracePt t="15219" x="6591300" y="2800350"/>
          <p14:tracePt t="16107" x="6591300" y="2806700"/>
          <p14:tracePt t="16110" x="6597650" y="2806700"/>
          <p14:tracePt t="16120" x="6597650" y="2813050"/>
          <p14:tracePt t="16355" x="6591300" y="2813050"/>
          <p14:tracePt t="16399" x="6591300" y="2819400"/>
          <p14:tracePt t="16404" x="6591300" y="2825750"/>
          <p14:tracePt t="16411" x="6591300" y="2832100"/>
          <p14:tracePt t="16419" x="6591300" y="2838450"/>
          <p14:tracePt t="16502" x="6591300" y="2832100"/>
          <p14:tracePt t="16515" x="6591300" y="2825750"/>
          <p14:tracePt t="16520" x="6591300" y="2819400"/>
          <p14:tracePt t="16533" x="6591300" y="2813050"/>
          <p14:tracePt t="16548" x="6591300" y="2806700"/>
          <p14:tracePt t="16564" x="6591300" y="2800350"/>
          <p14:tracePt t="16571" x="6591300" y="2794000"/>
          <p14:tracePt t="16592" x="6591300" y="27876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391652"/>
            <a:ext cx="9728200" cy="609600"/>
          </a:xfrm>
        </p:spPr>
        <p:txBody>
          <a:bodyPr/>
          <a:lstStyle/>
          <a:p>
            <a:r>
              <a:rPr lang="en-US" altLang="ko-KR" sz="1800" b="1" dirty="0"/>
              <a:t>Visual C++ -&gt; Windows Desktop -&gt; Window Desktop Wizard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464F25-9971-4125-988B-43E5D696F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331" y="2001252"/>
            <a:ext cx="6129337" cy="4253408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B2EE014E-674A-4209-BBC6-7E2BE9AB6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88" y="2529304"/>
            <a:ext cx="283633" cy="283633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1EB4431B-20A6-4820-A6C3-18AFEF04A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182" y="3287183"/>
            <a:ext cx="283633" cy="283633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411E8259-D904-4A82-9589-6CFA9F2F6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93" y="5866694"/>
            <a:ext cx="283633" cy="283633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8CB679F2-342C-45D7-B2B3-8CBAF033437B}"/>
              </a:ext>
            </a:extLst>
          </p:cNvPr>
          <p:cNvSpPr/>
          <p:nvPr/>
        </p:nvSpPr>
        <p:spPr>
          <a:xfrm>
            <a:off x="5603390" y="4180416"/>
            <a:ext cx="1137530" cy="704336"/>
          </a:xfrm>
          <a:prstGeom prst="wedgeRectCallout">
            <a:avLst>
              <a:gd name="adj1" fmla="val -142357"/>
              <a:gd name="adj2" fmla="val 1016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(3)Set the Project Name</a:t>
            </a:r>
            <a:endParaRPr lang="ko-KR" altLang="en-US" sz="1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20F85B3-0BA8-447C-81A1-896F8D5B958C}"/>
              </a:ext>
            </a:extLst>
          </p:cNvPr>
          <p:cNvSpPr/>
          <p:nvPr/>
        </p:nvSpPr>
        <p:spPr>
          <a:xfrm>
            <a:off x="8504702" y="5809370"/>
            <a:ext cx="347698" cy="2238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(4)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60E2AF7-6C7E-4E00-B21A-569F16DC4548}"/>
              </a:ext>
            </a:extLst>
          </p:cNvPr>
          <p:cNvSpPr/>
          <p:nvPr/>
        </p:nvSpPr>
        <p:spPr>
          <a:xfrm>
            <a:off x="6222010" y="3190245"/>
            <a:ext cx="347698" cy="2238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(2)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ECB227E-14B5-456B-B7A8-D1A0568A1628}"/>
              </a:ext>
            </a:extLst>
          </p:cNvPr>
          <p:cNvSpPr/>
          <p:nvPr/>
        </p:nvSpPr>
        <p:spPr>
          <a:xfrm>
            <a:off x="4155438" y="2688936"/>
            <a:ext cx="347698" cy="2238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(1)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4B909549-9940-4D61-9DE7-93A799507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51"/>
    </mc:Choice>
    <mc:Fallback>
      <p:transition spd="slow" advTm="18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9" x="6584950" y="2787650"/>
          <p14:tracePt t="821" x="6578600" y="2787650"/>
          <p14:tracePt t="825" x="6565900" y="2787650"/>
          <p14:tracePt t="832" x="6534150" y="2787650"/>
          <p14:tracePt t="839" x="6496050" y="2787650"/>
          <p14:tracePt t="846" x="6464300" y="2787650"/>
          <p14:tracePt t="853" x="6426200" y="2794000"/>
          <p14:tracePt t="860" x="6394450" y="2794000"/>
          <p14:tracePt t="867" x="6369050" y="2794000"/>
          <p14:tracePt t="874" x="6350000" y="2794000"/>
          <p14:tracePt t="881" x="6337300" y="2794000"/>
          <p14:tracePt t="888" x="6337300" y="2787650"/>
          <p14:tracePt t="895" x="6330950" y="2787650"/>
          <p14:tracePt t="919" x="6324600" y="2787650"/>
          <p14:tracePt t="922" x="6318250" y="2781300"/>
          <p14:tracePt t="927" x="6311900" y="2781300"/>
          <p14:tracePt t="930" x="6305550" y="2781300"/>
          <p14:tracePt t="936" x="6280150" y="2774950"/>
          <p14:tracePt t="943" x="6248400" y="2774950"/>
          <p14:tracePt t="950" x="6184900" y="2774950"/>
          <p14:tracePt t="957" x="6108700" y="2774950"/>
          <p14:tracePt t="964" x="6026150" y="2781300"/>
          <p14:tracePt t="971" x="5949950" y="2794000"/>
          <p14:tracePt t="978" x="5861050" y="2800350"/>
          <p14:tracePt t="985" x="5791200" y="2813050"/>
          <p14:tracePt t="992" x="5721350" y="2832100"/>
          <p14:tracePt t="999" x="5651500" y="2844800"/>
          <p14:tracePt t="1006" x="5581650" y="2870200"/>
          <p14:tracePt t="1013" x="5537200" y="2882900"/>
          <p14:tracePt t="1020" x="5467350" y="2901950"/>
          <p14:tracePt t="1027" x="5410200" y="2914650"/>
          <p14:tracePt t="1034" x="5346700" y="2927350"/>
          <p14:tracePt t="1041" x="5264150" y="2933700"/>
          <p14:tracePt t="1047" x="5187950" y="2940050"/>
          <p14:tracePt t="1054" x="5111750" y="2946400"/>
          <p14:tracePt t="1061" x="5022850" y="2959100"/>
          <p14:tracePt t="1068" x="4933950" y="2959100"/>
          <p14:tracePt t="1075" x="4838700" y="2965450"/>
          <p14:tracePt t="1082" x="4749800" y="2971800"/>
          <p14:tracePt t="1089" x="4667250" y="2971800"/>
          <p14:tracePt t="1096" x="4584700" y="2978150"/>
          <p14:tracePt t="1103" x="4521200" y="2978150"/>
          <p14:tracePt t="1110" x="4457700" y="2978150"/>
          <p14:tracePt t="1117" x="4400550" y="2978150"/>
          <p14:tracePt t="1124" x="4337050" y="2978150"/>
          <p14:tracePt t="1131" x="4292600" y="2978150"/>
          <p14:tracePt t="1138" x="4254500" y="2978150"/>
          <p14:tracePt t="1145" x="4197350" y="2978150"/>
          <p14:tracePt t="1152" x="4159250" y="2984500"/>
          <p14:tracePt t="1159" x="4121150" y="2984500"/>
          <p14:tracePt t="1166" x="4089400" y="2990850"/>
          <p14:tracePt t="1172" x="4064000" y="2990850"/>
          <p14:tracePt t="1179" x="4044950" y="2990850"/>
          <p14:tracePt t="1186" x="4025900" y="2990850"/>
          <p14:tracePt t="1193" x="4019550" y="2990850"/>
          <p14:tracePt t="1200" x="4013200" y="2990850"/>
          <p14:tracePt t="1207" x="3994150" y="2990850"/>
          <p14:tracePt t="1214" x="3987800" y="2990850"/>
          <p14:tracePt t="1221" x="3975100" y="2990850"/>
          <p14:tracePt t="1228" x="3962400" y="2984500"/>
          <p14:tracePt t="1235" x="3956050" y="2984500"/>
          <p14:tracePt t="1242" x="3949700" y="2984500"/>
          <p14:tracePt t="1249" x="3937000" y="2984500"/>
          <p14:tracePt t="1256" x="3930650" y="2978150"/>
          <p14:tracePt t="1263" x="3924300" y="2978150"/>
          <p14:tracePt t="1277" x="3924300" y="2984500"/>
          <p14:tracePt t="1716" x="3924300" y="2978150"/>
          <p14:tracePt t="1725" x="3924300" y="2971800"/>
          <p14:tracePt t="1728" x="3924300" y="2965450"/>
          <p14:tracePt t="1736" x="3924300" y="2959100"/>
          <p14:tracePt t="1741" x="3924300" y="2952750"/>
          <p14:tracePt t="1748" x="3924300" y="2946400"/>
          <p14:tracePt t="1750" x="3930650" y="2946400"/>
          <p14:tracePt t="1756" x="3930650" y="2940050"/>
          <p14:tracePt t="1763" x="3937000" y="2933700"/>
          <p14:tracePt t="1770" x="3956050" y="2933700"/>
          <p14:tracePt t="1777" x="3962400" y="2927350"/>
          <p14:tracePt t="1784" x="3981450" y="2927350"/>
          <p14:tracePt t="1791" x="3987800" y="2927350"/>
          <p14:tracePt t="1797" x="4000500" y="2921000"/>
          <p14:tracePt t="1804" x="4013200" y="2914650"/>
          <p14:tracePt t="1818" x="4013200" y="2908300"/>
          <p14:tracePt t="1829" x="4019550" y="2908300"/>
          <p14:tracePt t="1850" x="4019550" y="2901950"/>
          <p14:tracePt t="1912" x="4025900" y="2901950"/>
          <p14:tracePt t="2004" x="4025900" y="2895600"/>
          <p14:tracePt t="2009" x="4025900" y="2889250"/>
          <p14:tracePt t="2017" x="4025900" y="2882900"/>
          <p14:tracePt t="2031" x="4025900" y="2876550"/>
          <p14:tracePt t="2122" x="4025900" y="2870200"/>
          <p14:tracePt t="2129" x="4032250" y="2863850"/>
          <p14:tracePt t="2133" x="4032250" y="2857500"/>
          <p14:tracePt t="2144" x="4032250" y="2851150"/>
          <p14:tracePt t="2161" x="4032250" y="2844800"/>
          <p14:tracePt t="2175" x="4032250" y="2838450"/>
          <p14:tracePt t="2182" x="4032250" y="2832100"/>
          <p14:tracePt t="2183" x="4025900" y="2832100"/>
          <p14:tracePt t="2191" x="4019550" y="2832100"/>
          <p14:tracePt t="2193" x="4019550" y="2825750"/>
          <p14:tracePt t="2200" x="4013200" y="2825750"/>
          <p14:tracePt t="2209" x="4006850" y="2819400"/>
          <p14:tracePt t="2214" x="4000500" y="2819400"/>
          <p14:tracePt t="2237" x="3994150" y="2819400"/>
          <p14:tracePt t="2242" x="3987800" y="2819400"/>
          <p14:tracePt t="2245" x="3981450" y="2819400"/>
          <p14:tracePt t="2249" x="3968750" y="2819400"/>
          <p14:tracePt t="2256" x="3949700" y="2825750"/>
          <p14:tracePt t="2263" x="3917950" y="2838450"/>
          <p14:tracePt t="2270" x="3879850" y="2863850"/>
          <p14:tracePt t="2277" x="3829050" y="2901950"/>
          <p14:tracePt t="2284" x="3771900" y="2946400"/>
          <p14:tracePt t="2291" x="3721100" y="2997200"/>
          <p14:tracePt t="2298" x="3663950" y="3060700"/>
          <p14:tracePt t="2304" x="3613150" y="3143250"/>
          <p14:tracePt t="2311" x="3568700" y="3244850"/>
          <p14:tracePt t="2318" x="3536950" y="3352800"/>
          <p14:tracePt t="2325" x="3511550" y="3511550"/>
          <p14:tracePt t="2332" x="3498850" y="3683000"/>
          <p14:tracePt t="2339" x="3498850" y="3854450"/>
          <p14:tracePt t="2346" x="3517900" y="4064000"/>
          <p14:tracePt t="2353" x="3575050" y="4311650"/>
          <p14:tracePt t="2360" x="3676650" y="4565650"/>
          <p14:tracePt t="2367" x="3797300" y="4819650"/>
          <p14:tracePt t="2374" x="3968750" y="5111750"/>
          <p14:tracePt t="2381" x="4121150" y="5353050"/>
          <p14:tracePt t="2388" x="4356100" y="5626100"/>
          <p14:tracePt t="2395" x="4552950" y="5829300"/>
          <p14:tracePt t="2402" x="4813300" y="6051550"/>
          <p14:tracePt t="2409" x="5035550" y="6216650"/>
          <p14:tracePt t="2416" x="5295900" y="6381750"/>
          <p14:tracePt t="2422" x="5588000" y="6515100"/>
          <p14:tracePt t="2429" x="5848350" y="6610350"/>
          <p14:tracePt t="2436" x="6076950" y="6673850"/>
          <p14:tracePt t="2443" x="6305550" y="6705600"/>
          <p14:tracePt t="2450" x="6584950" y="6705600"/>
          <p14:tracePt t="2457" x="6845300" y="6705600"/>
          <p14:tracePt t="2464" x="7124700" y="6680200"/>
          <p14:tracePt t="2471" x="7372350" y="6648450"/>
          <p14:tracePt t="2478" x="7708900" y="6591300"/>
          <p14:tracePt t="2485" x="7988300" y="6546850"/>
          <p14:tracePt t="2492" x="8312150" y="6489700"/>
          <p14:tracePt t="2499" x="8572500" y="6432550"/>
          <p14:tracePt t="2506" x="8851900" y="6362700"/>
          <p14:tracePt t="2513" x="9137650" y="6292850"/>
          <p14:tracePt t="2520" x="9391650" y="6216650"/>
          <p14:tracePt t="2527" x="9613900" y="6140450"/>
          <p14:tracePt t="2534" x="9855200" y="6057900"/>
          <p14:tracePt t="2541" x="10064750" y="5975350"/>
          <p14:tracePt t="2547" x="10242550" y="5892800"/>
          <p14:tracePt t="2554" x="10388600" y="5816600"/>
          <p14:tracePt t="2561" x="10541000" y="5721350"/>
          <p14:tracePt t="2568" x="10629900" y="5651500"/>
          <p14:tracePt t="2575" x="10725150" y="5556250"/>
          <p14:tracePt t="2582" x="10807700" y="5461000"/>
          <p14:tracePt t="2589" x="10858500" y="5372100"/>
          <p14:tracePt t="2596" x="10909300" y="5276850"/>
          <p14:tracePt t="2603" x="10947400" y="5181600"/>
          <p14:tracePt t="2610" x="10972800" y="5067300"/>
          <p14:tracePt t="2617" x="10985500" y="4978400"/>
          <p14:tracePt t="2624" x="10985500" y="4838700"/>
          <p14:tracePt t="2631" x="10985500" y="4724400"/>
          <p14:tracePt t="2638" x="10972800" y="4591050"/>
          <p14:tracePt t="2645" x="10915650" y="4419600"/>
          <p14:tracePt t="2652" x="10845800" y="4235450"/>
          <p14:tracePt t="2659" x="10763250" y="4070350"/>
          <p14:tracePt t="2666" x="10648950" y="3854450"/>
          <p14:tracePt t="2672" x="10528300" y="3663950"/>
          <p14:tracePt t="2679" x="10407650" y="3473450"/>
          <p14:tracePt t="2686" x="10267950" y="3276600"/>
          <p14:tracePt t="2693" x="10160000" y="3111500"/>
          <p14:tracePt t="2700" x="10033000" y="2952750"/>
          <p14:tracePt t="2707" x="9906000" y="2774950"/>
          <p14:tracePt t="2714" x="9785350" y="2628900"/>
          <p14:tracePt t="2721" x="9664700" y="2489200"/>
          <p14:tracePt t="2728" x="9505950" y="2324100"/>
          <p14:tracePt t="2735" x="9347200" y="2178050"/>
          <p14:tracePt t="2742" x="9131300" y="2000250"/>
          <p14:tracePt t="2749" x="8934450" y="1860550"/>
          <p14:tracePt t="2756" x="8674100" y="1701800"/>
          <p14:tracePt t="2763" x="8432800" y="1568450"/>
          <p14:tracePt t="2770" x="8147050" y="1441450"/>
          <p14:tracePt t="2777" x="7867650" y="1327150"/>
          <p14:tracePt t="2784" x="7581900" y="1219200"/>
          <p14:tracePt t="2791" x="7308850" y="1136650"/>
          <p14:tracePt t="2798" x="7080250" y="1079500"/>
          <p14:tracePt t="2804" x="6858000" y="1035050"/>
          <p14:tracePt t="2811" x="6629400" y="996950"/>
          <p14:tracePt t="2818" x="6419850" y="977900"/>
          <p14:tracePt t="2825" x="6197600" y="971550"/>
          <p14:tracePt t="2832" x="6019800" y="971550"/>
          <p14:tracePt t="2839" x="5797550" y="971550"/>
          <p14:tracePt t="2846" x="5588000" y="971550"/>
          <p14:tracePt t="2853" x="5327650" y="996950"/>
          <p14:tracePt t="2860" x="5086350" y="1028700"/>
          <p14:tracePt t="2867" x="4845050" y="1073150"/>
          <p14:tracePt t="2874" x="4603750" y="1123950"/>
          <p14:tracePt t="2881" x="4413250" y="1187450"/>
          <p14:tracePt t="2888" x="4210050" y="1257300"/>
          <p14:tracePt t="2895" x="4038600" y="1346200"/>
          <p14:tracePt t="2902" x="3848100" y="1466850"/>
          <p14:tracePt t="2909" x="3714750" y="1562100"/>
          <p14:tracePt t="2916" x="3581400" y="1682750"/>
          <p14:tracePt t="2922" x="3492500" y="1778000"/>
          <p14:tracePt t="2929" x="3403600" y="1911350"/>
          <p14:tracePt t="2936" x="3333750" y="2044700"/>
          <p14:tracePt t="2943" x="3282950" y="2190750"/>
          <p14:tracePt t="2950" x="3238500" y="2305050"/>
          <p14:tracePt t="2957" x="3206750" y="2457450"/>
          <p14:tracePt t="2964" x="3181350" y="2590800"/>
          <p14:tracePt t="2971" x="3168650" y="2724150"/>
          <p14:tracePt t="2978" x="3162300" y="2889250"/>
          <p14:tracePt t="2985" x="3162300" y="3035300"/>
          <p14:tracePt t="2992" x="3162300" y="3149600"/>
          <p14:tracePt t="2993" x="3162300" y="3168650"/>
          <p14:tracePt t="2999" x="3162300" y="3302000"/>
          <p14:tracePt t="3006" x="3175000" y="3416300"/>
          <p14:tracePt t="3013" x="3194050" y="3556000"/>
          <p14:tracePt t="3020" x="3213100" y="3676650"/>
          <p14:tracePt t="3027" x="3238500" y="3778250"/>
          <p14:tracePt t="3034" x="3276600" y="3905250"/>
          <p14:tracePt t="3041" x="3302000" y="4006850"/>
          <p14:tracePt t="3047" x="3340100" y="4121150"/>
          <p14:tracePt t="3054" x="3384550" y="4216400"/>
          <p14:tracePt t="3061" x="3435350" y="4337050"/>
          <p14:tracePt t="3068" x="3479800" y="4432300"/>
          <p14:tracePt t="3075" x="3530600" y="4527550"/>
          <p14:tracePt t="3082" x="3587750" y="4629150"/>
          <p14:tracePt t="3089" x="3638550" y="4705350"/>
          <p14:tracePt t="3096" x="3683000" y="4781550"/>
          <p14:tracePt t="3103" x="3740150" y="4870450"/>
          <p14:tracePt t="3110" x="3771900" y="4927600"/>
          <p14:tracePt t="3117" x="3803650" y="4984750"/>
          <p14:tracePt t="3124" x="3841750" y="5035550"/>
          <p14:tracePt t="3131" x="3873500" y="5080000"/>
          <p14:tracePt t="3138" x="3917950" y="5137150"/>
          <p14:tracePt t="3145" x="3956050" y="5181600"/>
          <p14:tracePt t="3152" x="4000500" y="5238750"/>
          <p14:tracePt t="3159" x="4064000" y="5289550"/>
          <p14:tracePt t="3166" x="4114800" y="5334000"/>
          <p14:tracePt t="3172" x="4178300" y="5378450"/>
          <p14:tracePt t="3179" x="4229100" y="5422900"/>
          <p14:tracePt t="3186" x="4279900" y="5461000"/>
          <p14:tracePt t="3193" x="4324350" y="5486400"/>
          <p14:tracePt t="3200" x="4368800" y="5518150"/>
          <p14:tracePt t="3207" x="4406900" y="5537200"/>
          <p14:tracePt t="3214" x="4438650" y="5556250"/>
          <p14:tracePt t="3221" x="4483100" y="5568950"/>
          <p14:tracePt t="3228" x="4508500" y="5575300"/>
          <p14:tracePt t="3235" x="4540250" y="5581650"/>
          <p14:tracePt t="3242" x="4578350" y="5588000"/>
          <p14:tracePt t="3249" x="4629150" y="5600700"/>
          <p14:tracePt t="3256" x="4679950" y="5607050"/>
          <p14:tracePt t="3263" x="4730750" y="5619750"/>
          <p14:tracePt t="3270" x="4781550" y="5626100"/>
          <p14:tracePt t="3277" x="4838700" y="5632450"/>
          <p14:tracePt t="3284" x="4895850" y="5638800"/>
          <p14:tracePt t="3291" x="4953000" y="5638800"/>
          <p14:tracePt t="3297" x="4997450" y="5638800"/>
          <p14:tracePt t="3304" x="5041900" y="5638800"/>
          <p14:tracePt t="3311" x="5073650" y="5638800"/>
          <p14:tracePt t="3318" x="5092700" y="5638800"/>
          <p14:tracePt t="3325" x="5099050" y="5638800"/>
          <p14:tracePt t="3332" x="5105400" y="5632450"/>
          <p14:tracePt t="3346" x="5111750" y="5632450"/>
          <p14:tracePt t="3410" x="5111750" y="5626100"/>
          <p14:tracePt t="3411" x="5118100" y="5626100"/>
          <p14:tracePt t="3416" x="5118100" y="5619750"/>
          <p14:tracePt t="3422" x="5118100" y="5600700"/>
          <p14:tracePt t="3429" x="5124450" y="5581650"/>
          <p14:tracePt t="3436" x="5124450" y="5562600"/>
          <p14:tracePt t="3443" x="5124450" y="5549900"/>
          <p14:tracePt t="3450" x="5124450" y="5524500"/>
          <p14:tracePt t="3457" x="5124450" y="5505450"/>
          <p14:tracePt t="3464" x="5124450" y="5486400"/>
          <p14:tracePt t="3471" x="5124450" y="5461000"/>
          <p14:tracePt t="3478" x="5124450" y="5441950"/>
          <p14:tracePt t="3485" x="5124450" y="5410200"/>
          <p14:tracePt t="3492" x="5118100" y="5378450"/>
          <p14:tracePt t="3499" x="5105400" y="5334000"/>
          <p14:tracePt t="3506" x="5086350" y="5295900"/>
          <p14:tracePt t="3513" x="5060950" y="5232400"/>
          <p14:tracePt t="3520" x="5035550" y="5175250"/>
          <p14:tracePt t="3527" x="4997450" y="5111750"/>
          <p14:tracePt t="3534" x="4953000" y="5029200"/>
          <p14:tracePt t="3541" x="4902200" y="4940300"/>
          <p14:tracePt t="3547" x="4851400" y="4857750"/>
          <p14:tracePt t="3554" x="4800600" y="4787900"/>
          <p14:tracePt t="3561" x="4718050" y="4679950"/>
          <p14:tracePt t="3568" x="4654550" y="4603750"/>
          <p14:tracePt t="3575" x="4559300" y="4495800"/>
          <p14:tracePt t="3582" x="4483100" y="4413250"/>
          <p14:tracePt t="3589" x="4381500" y="4305300"/>
          <p14:tracePt t="3596" x="4292600" y="4216400"/>
          <p14:tracePt t="3603" x="4210050" y="4127500"/>
          <p14:tracePt t="3610" x="4127500" y="4038600"/>
          <p14:tracePt t="3617" x="4057650" y="3949700"/>
          <p14:tracePt t="3624" x="3994150" y="3867150"/>
          <p14:tracePt t="3631" x="3943350" y="3784600"/>
          <p14:tracePt t="3638" x="3905250" y="3714750"/>
          <p14:tracePt t="3645" x="3867150" y="3638550"/>
          <p14:tracePt t="3652" x="3848100" y="3562350"/>
          <p14:tracePt t="3659" x="3822700" y="3492500"/>
          <p14:tracePt t="3666" x="3803650" y="3435350"/>
          <p14:tracePt t="3672" x="3790950" y="3384550"/>
          <p14:tracePt t="3679" x="3765550" y="3321050"/>
          <p14:tracePt t="3686" x="3740150" y="3270250"/>
          <p14:tracePt t="3693" x="3714750" y="3219450"/>
          <p14:tracePt t="3700" x="3676650" y="3162300"/>
          <p14:tracePt t="3707" x="3651250" y="3117850"/>
          <p14:tracePt t="3714" x="3619500" y="3079750"/>
          <p14:tracePt t="3721" x="3600450" y="3048000"/>
          <p14:tracePt t="3728" x="3575050" y="3016250"/>
          <p14:tracePt t="3735" x="3556000" y="2997200"/>
          <p14:tracePt t="3742" x="3543300" y="2978150"/>
          <p14:tracePt t="3749" x="3524250" y="2959100"/>
          <p14:tracePt t="3756" x="3517900" y="2952750"/>
          <p14:tracePt t="3763" x="3498850" y="2946400"/>
          <p14:tracePt t="3770" x="3492500" y="2933700"/>
          <p14:tracePt t="3777" x="3486150" y="2927350"/>
          <p14:tracePt t="3784" x="3473450" y="2908300"/>
          <p14:tracePt t="3791" x="3460750" y="2895600"/>
          <p14:tracePt t="3797" x="3448050" y="2876550"/>
          <p14:tracePt t="3804" x="3441700" y="2857500"/>
          <p14:tracePt t="3811" x="3435350" y="2844800"/>
          <p14:tracePt t="3818" x="3429000" y="2825750"/>
          <p14:tracePt t="3825" x="3422650" y="2806700"/>
          <p14:tracePt t="3832" x="3422650" y="2794000"/>
          <p14:tracePt t="3839" x="3416300" y="2787650"/>
          <p14:tracePt t="3846" x="3416300" y="2774950"/>
          <p14:tracePt t="3860" x="3416300" y="2768600"/>
          <p14:tracePt t="3867" x="3409950" y="2768600"/>
          <p14:tracePt t="3882" x="3409950" y="2762250"/>
          <p14:tracePt t="3891" x="3403600" y="2762250"/>
          <p14:tracePt t="3897" x="3397250" y="2762250"/>
          <p14:tracePt t="3907" x="3397250" y="2755900"/>
          <p14:tracePt t="3984" x="3397250" y="2749550"/>
          <p14:tracePt t="3998" x="3397250" y="2743200"/>
          <p14:tracePt t="4000" x="3390900" y="2743200"/>
          <p14:tracePt t="4015" x="3390900" y="2736850"/>
          <p14:tracePt t="4019" x="3384550" y="2736850"/>
          <p14:tracePt t="4117" x="3378200" y="2736850"/>
          <p14:tracePt t="4136" x="3371850" y="2736850"/>
          <p14:tracePt t="4193" x="3365500" y="2736850"/>
          <p14:tracePt t="4212" x="3359150" y="2736850"/>
          <p14:tracePt t="4230" x="3352800" y="2736850"/>
          <p14:tracePt t="4241" x="3346450" y="2736850"/>
          <p14:tracePt t="4258" x="3340100" y="2736850"/>
          <p14:tracePt t="4268" x="3333750" y="2736850"/>
          <p14:tracePt t="4277" x="3327400" y="2736850"/>
          <p14:tracePt t="4282" x="3321050" y="2736850"/>
          <p14:tracePt t="4284" x="3321050" y="2730500"/>
          <p14:tracePt t="4291" x="3314700" y="2730500"/>
          <p14:tracePt t="4302" x="3308350" y="2730500"/>
          <p14:tracePt t="4318" x="3302000" y="2730500"/>
          <p14:tracePt t="4325" x="3295650" y="2730500"/>
          <p14:tracePt t="4340" x="3289300" y="2730500"/>
          <p14:tracePt t="4351" x="3282950" y="2730500"/>
          <p14:tracePt t="4361" x="3276600" y="2724150"/>
          <p14:tracePt t="4371" x="3270250" y="2724150"/>
          <p14:tracePt t="4376" x="3263900" y="2724150"/>
          <p14:tracePt t="4387" x="3257550" y="2724150"/>
          <p14:tracePt t="4413" x="3251200" y="2724150"/>
          <p14:tracePt t="4568" x="3257550" y="2724150"/>
          <p14:tracePt t="4572" x="3263900" y="2724150"/>
          <p14:tracePt t="4575" x="3270250" y="2724150"/>
          <p14:tracePt t="4582" x="3282950" y="2730500"/>
          <p14:tracePt t="4589" x="3295650" y="2730500"/>
          <p14:tracePt t="4596" x="3314700" y="2730500"/>
          <p14:tracePt t="4603" x="3327400" y="2736850"/>
          <p14:tracePt t="4610" x="3340100" y="2736850"/>
          <p14:tracePt t="4617" x="3365500" y="2743200"/>
          <p14:tracePt t="4624" x="3384550" y="2743200"/>
          <p14:tracePt t="4631" x="3397250" y="2743200"/>
          <p14:tracePt t="4638" x="3416300" y="2743200"/>
          <p14:tracePt t="4645" x="3429000" y="2743200"/>
          <p14:tracePt t="4652" x="3448050" y="2743200"/>
          <p14:tracePt t="4659" x="3467100" y="2743200"/>
          <p14:tracePt t="4666" x="3479800" y="2743200"/>
          <p14:tracePt t="4672" x="3492500" y="2736850"/>
          <p14:tracePt t="4679" x="3498850" y="2736850"/>
          <p14:tracePt t="4686" x="3511550" y="2736850"/>
          <p14:tracePt t="4693" x="3517900" y="2730500"/>
          <p14:tracePt t="4700" x="3524250" y="2730500"/>
          <p14:tracePt t="4707" x="3536950" y="2730500"/>
          <p14:tracePt t="4714" x="3543300" y="2730500"/>
          <p14:tracePt t="4728" x="3549650" y="2730500"/>
          <p14:tracePt t="4735" x="3556000" y="2730500"/>
          <p14:tracePt t="4742" x="3562350" y="2730500"/>
          <p14:tracePt t="4750" x="3568700" y="2730500"/>
          <p14:tracePt t="5663" x="3562350" y="2730500"/>
          <p14:tracePt t="5673" x="3556000" y="2730500"/>
          <p14:tracePt t="5938" x="3549650" y="2730500"/>
          <p14:tracePt t="5956" x="3543300" y="2730500"/>
          <p14:tracePt t="5964" x="3543300" y="2736850"/>
          <p14:tracePt t="5975" x="3536950" y="2736850"/>
          <p14:tracePt t="5981" x="3530600" y="2736850"/>
          <p14:tracePt t="5990" x="3530600" y="2743200"/>
          <p14:tracePt t="5990" x="3524250" y="2743200"/>
          <p14:tracePt t="5996" x="3517900" y="2743200"/>
          <p14:tracePt t="6004" x="3511550" y="2743200"/>
          <p14:tracePt t="6009" x="3505200" y="2743200"/>
          <p14:tracePt t="6013" x="3505200" y="2749550"/>
          <p14:tracePt t="6020" x="3498850" y="2749550"/>
          <p14:tracePt t="6027" x="3498850" y="2755900"/>
          <p14:tracePt t="6034" x="3492500" y="2755900"/>
          <p14:tracePt t="6041" x="3486150" y="2755900"/>
          <p14:tracePt t="6047" x="3486150" y="2762250"/>
          <p14:tracePt t="6054" x="3473450" y="2762250"/>
          <p14:tracePt t="6061" x="3467100" y="2762250"/>
          <p14:tracePt t="6068" x="3460750" y="2768600"/>
          <p14:tracePt t="6075" x="3454400" y="2768600"/>
          <p14:tracePt t="6082" x="3448050" y="2768600"/>
          <p14:tracePt t="6089" x="3441700" y="2781300"/>
          <p14:tracePt t="6096" x="3435350" y="2781300"/>
          <p14:tracePt t="6103" x="3422650" y="2781300"/>
          <p14:tracePt t="6110" x="3422650" y="2787650"/>
          <p14:tracePt t="6117" x="3416300" y="2787650"/>
          <p14:tracePt t="6124" x="3409950" y="2787650"/>
          <p14:tracePt t="6138" x="3403600" y="2794000"/>
          <p14:tracePt t="6145" x="3397250" y="2794000"/>
          <p14:tracePt t="6179" x="3390900" y="2794000"/>
          <p14:tracePt t="6206" x="3390900" y="2800350"/>
          <p14:tracePt t="6211" x="3384550" y="2800350"/>
          <p14:tracePt t="6215" x="3384550" y="2806700"/>
          <p14:tracePt t="6221" x="3384550" y="2813050"/>
          <p14:tracePt t="6228" x="3378200" y="2819400"/>
          <p14:tracePt t="6235" x="3378200" y="2825750"/>
          <p14:tracePt t="6242" x="3371850" y="2832100"/>
          <p14:tracePt t="6249" x="3371850" y="2838450"/>
          <p14:tracePt t="6263" x="3371850" y="2844800"/>
          <p14:tracePt t="6322" x="3371850" y="2851150"/>
          <p14:tracePt t="6337" x="3371850" y="2857500"/>
          <p14:tracePt t="6350" x="3371850" y="2863850"/>
          <p14:tracePt t="6355" x="3378200" y="2863850"/>
          <p14:tracePt t="6368" x="3384550" y="2863850"/>
          <p14:tracePt t="6389" x="3390900" y="2863850"/>
          <p14:tracePt t="6539" x="3390900" y="2870200"/>
          <p14:tracePt t="6545" x="3397250" y="2870200"/>
          <p14:tracePt t="6551" x="3403600" y="2870200"/>
          <p14:tracePt t="6568" x="3409950" y="2870200"/>
          <p14:tracePt t="6583" x="3416300" y="2870200"/>
          <p14:tracePt t="6599" x="3422650" y="2870200"/>
          <p14:tracePt t="6608" x="3422650" y="2876550"/>
          <p14:tracePt t="6612" x="3429000" y="2876550"/>
          <p14:tracePt t="6687" x="3435350" y="2876550"/>
          <p14:tracePt t="6705" x="3441700" y="2876550"/>
          <p14:tracePt t="6716" x="3448050" y="2876550"/>
          <p14:tracePt t="6721" x="3454400" y="2876550"/>
          <p14:tracePt t="6735" x="3460750" y="2876550"/>
          <p14:tracePt t="6752" x="3467100" y="2876550"/>
          <p14:tracePt t="6765" x="3473450" y="2876550"/>
          <p14:tracePt t="6773" x="3479800" y="2876550"/>
          <p14:tracePt t="6789" x="3486150" y="2876550"/>
          <p14:tracePt t="6813" x="3492500" y="2876550"/>
          <p14:tracePt t="6831" x="3498850" y="2876550"/>
          <p14:tracePt t="6844" x="3505200" y="2876550"/>
          <p14:tracePt t="6850" x="3511550" y="2876550"/>
          <p14:tracePt t="6865" x="3517900" y="2876550"/>
          <p14:tracePt t="6894" x="3524250" y="2876550"/>
          <p14:tracePt t="6924" x="3530600" y="2876550"/>
          <p14:tracePt t="6948" x="3536950" y="2876550"/>
          <p14:tracePt t="6970" x="3543300" y="2876550"/>
          <p14:tracePt t="6981" x="3549650" y="2876550"/>
          <p14:tracePt t="6989" x="3556000" y="2876550"/>
          <p14:tracePt t="6992" x="3562350" y="2876550"/>
          <p14:tracePt t="6997" x="3568700" y="2876550"/>
          <p14:tracePt t="7002" x="3575050" y="2876550"/>
          <p14:tracePt t="7006" x="3581400" y="2876550"/>
          <p14:tracePt t="7013" x="3594100" y="2876550"/>
          <p14:tracePt t="7020" x="3600450" y="2876550"/>
          <p14:tracePt t="7027" x="3619500" y="2876550"/>
          <p14:tracePt t="7034" x="3638550" y="2870200"/>
          <p14:tracePt t="7041" x="3657600" y="2870200"/>
          <p14:tracePt t="7047" x="3676650" y="2870200"/>
          <p14:tracePt t="7054" x="3702050" y="2870200"/>
          <p14:tracePt t="7061" x="3733800" y="2870200"/>
          <p14:tracePt t="7068" x="3765550" y="2870200"/>
          <p14:tracePt t="7075" x="3797300" y="2870200"/>
          <p14:tracePt t="7082" x="3822700" y="2870200"/>
          <p14:tracePt t="7089" x="3854450" y="2870200"/>
          <p14:tracePt t="7096" x="3879850" y="2870200"/>
          <p14:tracePt t="7103" x="3898900" y="2870200"/>
          <p14:tracePt t="7110" x="3911600" y="2870200"/>
          <p14:tracePt t="7117" x="3924300" y="2870200"/>
          <p14:tracePt t="7124" x="3930650" y="2870200"/>
          <p14:tracePt t="7131" x="3937000" y="2870200"/>
          <p14:tracePt t="8062" x="3943350" y="2870200"/>
          <p14:tracePt t="8076" x="3949700" y="2870200"/>
          <p14:tracePt t="8084" x="3956050" y="2870200"/>
          <p14:tracePt t="8094" x="3962400" y="2870200"/>
          <p14:tracePt t="8103" x="3968750" y="2870200"/>
          <p14:tracePt t="8109" x="3975100" y="2870200"/>
          <p14:tracePt t="8113" x="3981450" y="2870200"/>
          <p14:tracePt t="8120" x="3987800" y="2870200"/>
          <p14:tracePt t="8125" x="3994150" y="2870200"/>
          <p14:tracePt t="8131" x="4000500" y="2876550"/>
          <p14:tracePt t="8138" x="4019550" y="2895600"/>
          <p14:tracePt t="8145" x="4038600" y="2908300"/>
          <p14:tracePt t="8152" x="4057650" y="2927350"/>
          <p14:tracePt t="8159" x="4083050" y="2959100"/>
          <p14:tracePt t="8166" x="4108450" y="2978150"/>
          <p14:tracePt t="8172" x="4133850" y="3009900"/>
          <p14:tracePt t="8179" x="4165600" y="3048000"/>
          <p14:tracePt t="8186" x="4191000" y="3073400"/>
          <p14:tracePt t="8193" x="4216400" y="3111500"/>
          <p14:tracePt t="8200" x="4241800" y="3149600"/>
          <p14:tracePt t="8207" x="4267200" y="3187700"/>
          <p14:tracePt t="8214" x="4292600" y="3219450"/>
          <p14:tracePt t="8221" x="4311650" y="3257550"/>
          <p14:tracePt t="8228" x="4343400" y="3302000"/>
          <p14:tracePt t="8235" x="4368800" y="3333750"/>
          <p14:tracePt t="8242" x="4400550" y="3365500"/>
          <p14:tracePt t="8249" x="4425950" y="3397250"/>
          <p14:tracePt t="8256" x="4457700" y="3429000"/>
          <p14:tracePt t="8263" x="4489450" y="3473450"/>
          <p14:tracePt t="8270" x="4527550" y="3505200"/>
          <p14:tracePt t="8277" x="4578350" y="3562350"/>
          <p14:tracePt t="8284" x="4610100" y="3594100"/>
          <p14:tracePt t="8291" x="4648200" y="3632200"/>
          <p14:tracePt t="8297" x="4679950" y="3676650"/>
          <p14:tracePt t="8304" x="4730750" y="3721100"/>
          <p14:tracePt t="8311" x="4756150" y="3752850"/>
          <p14:tracePt t="8318" x="4781550" y="3778250"/>
          <p14:tracePt t="8325" x="4806950" y="3803650"/>
          <p14:tracePt t="8332" x="4832350" y="3822700"/>
          <p14:tracePt t="8339" x="4857750" y="3835400"/>
          <p14:tracePt t="8346" x="4889500" y="3848100"/>
          <p14:tracePt t="8353" x="4914900" y="3860800"/>
          <p14:tracePt t="8360" x="4940300" y="3873500"/>
          <p14:tracePt t="8367" x="4965700" y="3879850"/>
          <p14:tracePt t="8374" x="4984750" y="3879850"/>
          <p14:tracePt t="8381" x="4997450" y="3879850"/>
          <p14:tracePt t="8388" x="5016500" y="3886200"/>
          <p14:tracePt t="8395" x="5022850" y="3886200"/>
          <p14:tracePt t="8402" x="5029200" y="3892550"/>
          <p14:tracePt t="8416" x="5035550" y="3892550"/>
          <p14:tracePt t="8424" x="5041900" y="3892550"/>
          <p14:tracePt t="8435" x="5048250" y="3892550"/>
          <p14:tracePt t="8443" x="5054600" y="3892550"/>
          <p14:tracePt t="8450" x="5054600" y="3886200"/>
          <p14:tracePt t="8453" x="5060950" y="3886200"/>
          <p14:tracePt t="8461" x="5067300" y="3886200"/>
          <p14:tracePt t="8466" x="5073650" y="3886200"/>
          <p14:tracePt t="8471" x="5073650" y="3879850"/>
          <p14:tracePt t="8478" x="5080000" y="3879850"/>
          <p14:tracePt t="8485" x="5086350" y="3873500"/>
          <p14:tracePt t="8492" x="5086350" y="3867150"/>
          <p14:tracePt t="8499" x="5099050" y="3860800"/>
          <p14:tracePt t="8513" x="5105400" y="3854450"/>
          <p14:tracePt t="8527" x="5105400" y="3848100"/>
          <p14:tracePt t="8534" x="5105400" y="3841750"/>
          <p14:tracePt t="8541" x="5111750" y="3841750"/>
          <p14:tracePt t="8547" x="5111750" y="3835400"/>
          <p14:tracePt t="8554" x="5111750" y="3829050"/>
          <p14:tracePt t="8561" x="5118100" y="3829050"/>
          <p14:tracePt t="8568" x="5124450" y="3822700"/>
          <p14:tracePt t="8575" x="5130800" y="3810000"/>
          <p14:tracePt t="8582" x="5137150" y="3803650"/>
          <p14:tracePt t="8589" x="5143500" y="3797300"/>
          <p14:tracePt t="8596" x="5149850" y="3790950"/>
          <p14:tracePt t="8603" x="5149850" y="3784600"/>
          <p14:tracePt t="8610" x="5149850" y="3778250"/>
          <p14:tracePt t="8617" x="5156200" y="3771900"/>
          <p14:tracePt t="8631" x="5156200" y="3759200"/>
          <p14:tracePt t="8645" x="5156200" y="3752850"/>
          <p14:tracePt t="8656" x="5156200" y="3746500"/>
          <p14:tracePt t="8667" x="5156200" y="3740150"/>
          <p14:tracePt t="8671" x="5156200" y="3733800"/>
          <p14:tracePt t="8685" x="5156200" y="3727450"/>
          <p14:tracePt t="8686" x="5162550" y="3727450"/>
          <p14:tracePt t="8703" x="5162550" y="3721100"/>
          <p14:tracePt t="8723" x="5162550" y="3714750"/>
          <p14:tracePt t="8729" x="5162550" y="3708400"/>
          <p14:tracePt t="8746" x="5168900" y="3708400"/>
          <p14:tracePt t="9090" x="5175250" y="3702050"/>
          <p14:tracePt t="9098" x="5181600" y="3702050"/>
          <p14:tracePt t="9099" x="5181600" y="3695700"/>
          <p14:tracePt t="9108" x="5187950" y="3689350"/>
          <p14:tracePt t="9116" x="5187950" y="3683000"/>
          <p14:tracePt t="9117" x="5194300" y="3683000"/>
          <p14:tracePt t="9124" x="5200650" y="3676650"/>
          <p14:tracePt t="9131" x="5207000" y="3670300"/>
          <p14:tracePt t="9145" x="5213350" y="3663950"/>
          <p14:tracePt t="9159" x="5213350" y="3657600"/>
          <p14:tracePt t="9166" x="5219700" y="3657600"/>
          <p14:tracePt t="9172" x="5219700" y="3651250"/>
          <p14:tracePt t="9183" x="5226050" y="3651250"/>
          <p14:tracePt t="9236" x="5226050" y="3657600"/>
          <p14:tracePt t="9240" x="5232400" y="3657600"/>
          <p14:tracePt t="9242" x="5232400" y="3663950"/>
          <p14:tracePt t="9249" x="5232400" y="3670300"/>
          <p14:tracePt t="9256" x="5232400" y="3683000"/>
          <p14:tracePt t="9263" x="5238750" y="3695700"/>
          <p14:tracePt t="9710" x="5245100" y="3695700"/>
          <p14:tracePt t="9717" x="5245100" y="3689350"/>
          <p14:tracePt t="9729" x="5245100" y="3683000"/>
          <p14:tracePt t="9806" x="5245100" y="3689350"/>
          <p14:tracePt t="9832" x="5251450" y="3689350"/>
          <p14:tracePt t="9857" x="5257800" y="3689350"/>
          <p14:tracePt t="9869" x="5257800" y="3695700"/>
          <p14:tracePt t="9870" x="5264150" y="3695700"/>
          <p14:tracePt t="9874" x="5264150" y="3702050"/>
          <p14:tracePt t="9885" x="5264150" y="3708400"/>
          <p14:tracePt t="9892" x="5270500" y="3708400"/>
          <p14:tracePt t="9908" x="5270500" y="3714750"/>
          <p14:tracePt t="9910" x="5276850" y="3714750"/>
          <p14:tracePt t="9928" x="5283200" y="3714750"/>
          <p14:tracePt t="9932" x="5283200" y="3721100"/>
          <p14:tracePt t="9936" x="5289550" y="3721100"/>
          <p14:tracePt t="9943" x="5295900" y="3727450"/>
          <p14:tracePt t="9950" x="5302250" y="3733800"/>
          <p14:tracePt t="9957" x="5308600" y="3733800"/>
          <p14:tracePt t="9971" x="5314950" y="3740150"/>
          <p14:tracePt t="9985" x="5321300" y="3746500"/>
          <p14:tracePt t="9992" x="5327650" y="3746500"/>
          <p14:tracePt t="9999" x="5334000" y="3752850"/>
          <p14:tracePt t="10006" x="5334000" y="3759200"/>
          <p14:tracePt t="10013" x="5340350" y="3759200"/>
          <p14:tracePt t="10020" x="5346700" y="3765550"/>
          <p14:tracePt t="10034" x="5353050" y="3765550"/>
          <p14:tracePt t="10047" x="5359400" y="3765550"/>
          <p14:tracePt t="10060" x="5365750" y="3765550"/>
          <p14:tracePt t="10076" x="5372100" y="3765550"/>
          <p14:tracePt t="10087" x="5378450" y="3765550"/>
          <p14:tracePt t="10187" x="5384800" y="3765550"/>
          <p14:tracePt t="10234" x="5391150" y="3765550"/>
          <p14:tracePt t="10248" x="5397500" y="3765550"/>
          <p14:tracePt t="10254" x="5403850" y="3765550"/>
          <p14:tracePt t="10263" x="5410200" y="3765550"/>
          <p14:tracePt t="10270" x="5416550" y="3765550"/>
          <p14:tracePt t="10276" x="5422900" y="3765550"/>
          <p14:tracePt t="10279" x="5429250" y="3765550"/>
          <p14:tracePt t="10284" x="5435600" y="3765550"/>
          <p14:tracePt t="10290" x="5441950" y="3765550"/>
          <p14:tracePt t="10297" x="5448300" y="3765550"/>
          <p14:tracePt t="10304" x="5461000" y="3752850"/>
          <p14:tracePt t="10311" x="5473700" y="3752850"/>
          <p14:tracePt t="10318" x="5486400" y="3746500"/>
          <p14:tracePt t="10325" x="5499100" y="3740150"/>
          <p14:tracePt t="10332" x="5505450" y="3740150"/>
          <p14:tracePt t="10339" x="5511800" y="3733800"/>
          <p14:tracePt t="10346" x="5518150" y="3727450"/>
          <p14:tracePt t="10415" x="5524500" y="3727450"/>
          <p14:tracePt t="10558" x="5524500" y="3721100"/>
          <p14:tracePt t="10612" x="5530850" y="3721100"/>
          <p14:tracePt t="10676" x="5530850" y="3714750"/>
          <p14:tracePt t="10688" x="5537200" y="3714750"/>
          <p14:tracePt t="11083" x="5530850" y="3714750"/>
          <p14:tracePt t="11088" x="5524500" y="3721100"/>
          <p14:tracePt t="11093" x="5518150" y="3721100"/>
          <p14:tracePt t="11096" x="5518150" y="3733800"/>
          <p14:tracePt t="11103" x="5505450" y="3740150"/>
          <p14:tracePt t="11110" x="5492750" y="3752850"/>
          <p14:tracePt t="11117" x="5480050" y="3765550"/>
          <p14:tracePt t="11124" x="5467350" y="3784600"/>
          <p14:tracePt t="11131" x="5441950" y="3803650"/>
          <p14:tracePt t="11138" x="5422900" y="3822700"/>
          <p14:tracePt t="11145" x="5403850" y="3848100"/>
          <p14:tracePt t="11152" x="5378450" y="3867150"/>
          <p14:tracePt t="11159" x="5359400" y="3892550"/>
          <p14:tracePt t="11166" x="5334000" y="3911600"/>
          <p14:tracePt t="11172" x="5308600" y="3937000"/>
          <p14:tracePt t="11179" x="5283200" y="3956050"/>
          <p14:tracePt t="11186" x="5251450" y="3987800"/>
          <p14:tracePt t="11193" x="5219700" y="4025900"/>
          <p14:tracePt t="11200" x="5181600" y="4070350"/>
          <p14:tracePt t="11207" x="5124450" y="4127500"/>
          <p14:tracePt t="11214" x="5054600" y="4197350"/>
          <p14:tracePt t="11221" x="4997450" y="4260850"/>
          <p14:tracePt t="11228" x="4914900" y="4349750"/>
          <p14:tracePt t="11235" x="4845050" y="4425950"/>
          <p14:tracePt t="11242" x="4768850" y="4502150"/>
          <p14:tracePt t="11249" x="4711700" y="4565650"/>
          <p14:tracePt t="11256" x="4641850" y="4641850"/>
          <p14:tracePt t="11263" x="4578350" y="4711700"/>
          <p14:tracePt t="11270" x="4527550" y="4762500"/>
          <p14:tracePt t="11277" x="4495800" y="4800600"/>
          <p14:tracePt t="11284" x="4470400" y="4832350"/>
          <p14:tracePt t="11291" x="4457700" y="4857750"/>
          <p14:tracePt t="11297" x="4451350" y="4870450"/>
          <p14:tracePt t="11304" x="4445000" y="4883150"/>
          <p14:tracePt t="11311" x="4445000" y="4889500"/>
          <p14:tracePt t="11318" x="4445000" y="4895850"/>
          <p14:tracePt t="11325" x="4445000" y="4902200"/>
          <p14:tracePt t="11332" x="4445000" y="4908550"/>
          <p14:tracePt t="11339" x="4445000" y="4921250"/>
          <p14:tracePt t="11346" x="4438650" y="4933950"/>
          <p14:tracePt t="11353" x="4438650" y="4946650"/>
          <p14:tracePt t="11360" x="4438650" y="4959350"/>
          <p14:tracePt t="11367" x="4432300" y="4978400"/>
          <p14:tracePt t="11374" x="4425950" y="4991100"/>
          <p14:tracePt t="11381" x="4413250" y="5010150"/>
          <p14:tracePt t="11388" x="4406900" y="5029200"/>
          <p14:tracePt t="11395" x="4400550" y="5048250"/>
          <p14:tracePt t="11402" x="4387850" y="5073650"/>
          <p14:tracePt t="11409" x="4375150" y="5092700"/>
          <p14:tracePt t="11415" x="4368800" y="5118100"/>
          <p14:tracePt t="11422" x="4362450" y="5137150"/>
          <p14:tracePt t="11429" x="4356100" y="5162550"/>
          <p14:tracePt t="11436" x="4343400" y="5187950"/>
          <p14:tracePt t="11443" x="4343400" y="5200650"/>
          <p14:tracePt t="11450" x="4337050" y="5213350"/>
          <p14:tracePt t="11464" x="4337050" y="5219700"/>
          <p14:tracePt t="11489" x="4337050" y="5226050"/>
          <p14:tracePt t="11495" x="4337050" y="5232400"/>
          <p14:tracePt t="11503" x="4337050" y="5238750"/>
          <p14:tracePt t="11508" x="4343400" y="5238750"/>
          <p14:tracePt t="11509" x="4349750" y="5238750"/>
          <p14:tracePt t="11513" x="4356100" y="5245100"/>
          <p14:tracePt t="11520" x="4387850" y="5245100"/>
          <p14:tracePt t="11527" x="4419600" y="5251450"/>
          <p14:tracePt t="11534" x="4425950" y="5251450"/>
          <p14:tracePt t="11817" x="4425950" y="5245100"/>
          <p14:tracePt t="11818" x="4419600" y="5238750"/>
          <p14:tracePt t="11826" x="4419600" y="5245100"/>
          <p14:tracePt t="11832" x="4419600" y="5238750"/>
          <p14:tracePt t="11840" x="4425950" y="5238750"/>
          <p14:tracePt t="11846" x="4432300" y="5238750"/>
          <p14:tracePt t="11853" x="4438650" y="5238750"/>
          <p14:tracePt t="11860" x="4445000" y="5232400"/>
          <p14:tracePt t="11874" x="4445000" y="5226050"/>
          <p14:tracePt t="11882" x="4451350" y="5226050"/>
          <p14:tracePt t="11891" x="4457700" y="5226050"/>
          <p14:tracePt t="11895" x="4464050" y="5226050"/>
          <p14:tracePt t="11902" x="4476750" y="5226050"/>
          <p14:tracePt t="11909" x="4495800" y="5226050"/>
          <p14:tracePt t="11915" x="4514850" y="5226050"/>
          <p14:tracePt t="11922" x="4540250" y="5232400"/>
          <p14:tracePt t="11929" x="4572000" y="5232400"/>
          <p14:tracePt t="11936" x="4603750" y="5232400"/>
          <p14:tracePt t="11943" x="4648200" y="5238750"/>
          <p14:tracePt t="11950" x="4686300" y="5238750"/>
          <p14:tracePt t="11957" x="4737100" y="5238750"/>
          <p14:tracePt t="11964" x="4794250" y="5238750"/>
          <p14:tracePt t="11971" x="4857750" y="5238750"/>
          <p14:tracePt t="11978" x="4927600" y="5226050"/>
          <p14:tracePt t="11985" x="5003800" y="5213350"/>
          <p14:tracePt t="11992" x="5073650" y="5207000"/>
          <p14:tracePt t="11999" x="5130800" y="5200650"/>
          <p14:tracePt t="12006" x="5200650" y="5187950"/>
          <p14:tracePt t="12013" x="5257800" y="5175250"/>
          <p14:tracePt t="12020" x="5327650" y="5156200"/>
          <p14:tracePt t="12027" x="5384800" y="5143500"/>
          <p14:tracePt t="12034" x="5441950" y="5130800"/>
          <p14:tracePt t="12040" x="5486400" y="5118100"/>
          <p14:tracePt t="12047" x="5530850" y="5111750"/>
          <p14:tracePt t="12054" x="5568950" y="5099050"/>
          <p14:tracePt t="12061" x="5607050" y="5092700"/>
          <p14:tracePt t="12068" x="5638800" y="5073650"/>
          <p14:tracePt t="12075" x="5664200" y="5067300"/>
          <p14:tracePt t="12082" x="5683250" y="5060950"/>
          <p14:tracePt t="12089" x="5702300" y="5048250"/>
          <p14:tracePt t="12096" x="5721350" y="5041900"/>
          <p14:tracePt t="12103" x="5734050" y="5035550"/>
          <p14:tracePt t="12110" x="5746750" y="5029200"/>
          <p14:tracePt t="12117" x="5753100" y="5022850"/>
          <p14:tracePt t="12124" x="5759450" y="5022850"/>
          <p14:tracePt t="12131" x="5765800" y="5016500"/>
          <p14:tracePt t="12138" x="5772150" y="5016500"/>
          <p14:tracePt t="12159" x="5778500" y="5016500"/>
          <p14:tracePt t="12170" x="5778500" y="5010150"/>
          <p14:tracePt t="12189" x="5784850" y="5010150"/>
          <p14:tracePt t="12201" x="5791200" y="5010150"/>
          <p14:tracePt t="12205" x="5797550" y="5010150"/>
          <p14:tracePt t="12223" x="5803900" y="5010150"/>
          <p14:tracePt t="12236" x="5810250" y="5010150"/>
          <p14:tracePt t="12252" x="5816600" y="5010150"/>
          <p14:tracePt t="12257" x="5822950" y="5010150"/>
          <p14:tracePt t="12271" x="5829300" y="5010150"/>
          <p14:tracePt t="12282" x="5835650" y="5010150"/>
          <p14:tracePt t="12290" x="5842000" y="5010150"/>
          <p14:tracePt t="12295" x="5848350" y="5010150"/>
          <p14:tracePt t="12303" x="5854700" y="5010150"/>
          <p14:tracePt t="12310" x="5861050" y="5010150"/>
          <p14:tracePt t="12319" x="5867400" y="5010150"/>
          <p14:tracePt t="12324" x="5873750" y="5010150"/>
          <p14:tracePt t="12336" x="5880100" y="5010150"/>
          <p14:tracePt t="12429" x="5880100" y="5016500"/>
          <p14:tracePt t="12463" x="5880100" y="5022850"/>
          <p14:tracePt t="12464" x="5873750" y="5022850"/>
          <p14:tracePt t="12471" x="5867400" y="5022850"/>
          <p14:tracePt t="12484" x="5861050" y="5022850"/>
          <p14:tracePt t="12488" x="5861050" y="5029200"/>
          <p14:tracePt t="12498" x="5854700" y="5029200"/>
          <p14:tracePt t="12501" x="5854700" y="5035550"/>
          <p14:tracePt t="12512" x="5848350" y="5035550"/>
          <p14:tracePt t="12517" x="5842000" y="5035550"/>
          <p14:tracePt t="12527" x="5835650" y="5035550"/>
          <p14:tracePt t="12538" x="5829300" y="5035550"/>
          <p14:tracePt t="12621" x="5829300" y="5029200"/>
          <p14:tracePt t="12624" x="5829300" y="5022850"/>
          <p14:tracePt t="12629" x="5829300" y="5016500"/>
          <p14:tracePt t="12634" x="5829300" y="5010150"/>
          <p14:tracePt t="12638" x="5829300" y="5003800"/>
          <p14:tracePt t="12645" x="5835650" y="4997450"/>
          <p14:tracePt t="12652" x="5848350" y="4991100"/>
          <p14:tracePt t="12659" x="5848350" y="4984750"/>
          <p14:tracePt t="12666" x="5854700" y="4978400"/>
          <p14:tracePt t="12674" x="5854700" y="4972050"/>
          <p14:tracePt t="12762" x="5848350" y="4972050"/>
          <p14:tracePt t="12765" x="5842000" y="4972050"/>
          <p14:tracePt t="12770" x="5835650" y="4972050"/>
          <p14:tracePt t="12777" x="5822950" y="4978400"/>
          <p14:tracePt t="12784" x="5803900" y="4978400"/>
          <p14:tracePt t="12790" x="5778500" y="4984750"/>
          <p14:tracePt t="12797" x="5734050" y="4984750"/>
          <p14:tracePt t="12804" x="5689600" y="4991100"/>
          <p14:tracePt t="12811" x="5645150" y="5003800"/>
          <p14:tracePt t="12818" x="5581650" y="5016500"/>
          <p14:tracePt t="12825" x="5518150" y="5029200"/>
          <p14:tracePt t="12832" x="5448300" y="5048250"/>
          <p14:tracePt t="12839" x="5372100" y="5073650"/>
          <p14:tracePt t="12846" x="5302250" y="5099050"/>
          <p14:tracePt t="12853" x="5213350" y="5137150"/>
          <p14:tracePt t="12860" x="5130800" y="5175250"/>
          <p14:tracePt t="12867" x="5041900" y="5207000"/>
          <p14:tracePt t="12874" x="4965700" y="5245100"/>
          <p14:tracePt t="12881" x="4883150" y="5276850"/>
          <p14:tracePt t="12888" x="4806950" y="5308600"/>
          <p14:tracePt t="12895" x="4730750" y="5334000"/>
          <p14:tracePt t="12902" x="4667250" y="5353050"/>
          <p14:tracePt t="12909" x="4616450" y="5372100"/>
          <p14:tracePt t="12915" x="4572000" y="5384800"/>
          <p14:tracePt t="12922" x="4540250" y="5397500"/>
          <p14:tracePt t="12929" x="4527550" y="5397500"/>
          <p14:tracePt t="12936" x="4514850" y="5403850"/>
          <p14:tracePt t="13143" x="4508500" y="5403850"/>
          <p14:tracePt t="13182" x="4502150" y="5403850"/>
          <p14:tracePt t="13191" x="4502150" y="5397500"/>
          <p14:tracePt t="13196" x="4502150" y="5391150"/>
          <p14:tracePt t="13203" x="4495800" y="5391150"/>
          <p14:tracePt t="13211" x="4489450" y="5391150"/>
          <p14:tracePt t="13212" x="4489450" y="5384800"/>
          <p14:tracePt t="13259" x="4489450" y="5378450"/>
          <p14:tracePt t="13273" x="4489450" y="5372100"/>
          <p14:tracePt t="13281" x="4489450" y="5365750"/>
          <p14:tracePt t="13294" x="4489450" y="5359400"/>
          <p14:tracePt t="13308" x="4489450" y="5353050"/>
          <p14:tracePt t="13321" x="4489450" y="5346700"/>
          <p14:tracePt t="13328" x="4489450" y="5340350"/>
          <p14:tracePt t="13344" x="4489450" y="5334000"/>
          <p14:tracePt t="13360" x="4489450" y="5327650"/>
          <p14:tracePt t="13385" x="4489450" y="5321300"/>
          <p14:tracePt t="13532" x="4483100" y="5321300"/>
          <p14:tracePt t="13534" x="4483100" y="5314950"/>
          <p14:tracePt t="13542" x="4476750" y="5314950"/>
          <p14:tracePt t="13552" x="4470400" y="5314950"/>
          <p14:tracePt t="13560" x="4464050" y="5314950"/>
          <p14:tracePt t="13575" x="4457700" y="5314950"/>
          <p14:tracePt t="13584" x="4451350" y="5314950"/>
          <p14:tracePt t="13589" x="4445000" y="5314950"/>
          <p14:tracePt t="13591" x="4438650" y="5314950"/>
          <p14:tracePt t="13596" x="4432300" y="5314950"/>
          <p14:tracePt t="13603" x="4425950" y="5321300"/>
          <p14:tracePt t="13610" x="4413250" y="5321300"/>
          <p14:tracePt t="13617" x="4406900" y="5327650"/>
          <p14:tracePt t="13624" x="4394200" y="5334000"/>
          <p14:tracePt t="13631" x="4381500" y="5340350"/>
          <p14:tracePt t="13638" x="4375150" y="5346700"/>
          <p14:tracePt t="13645" x="4362450" y="5353050"/>
          <p14:tracePt t="13652" x="4349750" y="5359400"/>
          <p14:tracePt t="13659" x="4337050" y="5365750"/>
          <p14:tracePt t="13665" x="4324350" y="5372100"/>
          <p14:tracePt t="13672" x="4311650" y="5384800"/>
          <p14:tracePt t="13679" x="4298950" y="5391150"/>
          <p14:tracePt t="13686" x="4279900" y="5403850"/>
          <p14:tracePt t="13693" x="4267200" y="5410200"/>
          <p14:tracePt t="13700" x="4248150" y="5422900"/>
          <p14:tracePt t="13707" x="4222750" y="5435600"/>
          <p14:tracePt t="13714" x="4203700" y="5448300"/>
          <p14:tracePt t="13721" x="4178300" y="5461000"/>
          <p14:tracePt t="13728" x="4152900" y="5473700"/>
          <p14:tracePt t="13735" x="4127500" y="5486400"/>
          <p14:tracePt t="13742" x="4102100" y="5492750"/>
          <p14:tracePt t="13749" x="4089400" y="5499100"/>
          <p14:tracePt t="13756" x="4076700" y="5505450"/>
          <p14:tracePt t="13763" x="4070350" y="5505450"/>
          <p14:tracePt t="13770" x="4070350" y="5511800"/>
          <p14:tracePt t="13818" x="4064000" y="5518150"/>
          <p14:tracePt t="13838" x="4064000" y="5524500"/>
          <p14:tracePt t="13844" x="4064000" y="5530850"/>
          <p14:tracePt t="13870" x="4064000" y="5537200"/>
          <p14:tracePt t="13877" x="4070350" y="5537200"/>
          <p14:tracePt t="13967" x="4070350" y="5543550"/>
          <p14:tracePt t="13979" x="4064000" y="5543550"/>
          <p14:tracePt t="13985" x="4064000" y="5549900"/>
          <p14:tracePt t="13986" x="4057650" y="5549900"/>
          <p14:tracePt t="13992" x="4051300" y="5549900"/>
          <p14:tracePt t="13999" x="4051300" y="5556250"/>
          <p14:tracePt t="14006" x="4044950" y="5556250"/>
          <p14:tracePt t="14014" x="4038600" y="5556250"/>
          <p14:tracePt t="14027" x="4038600" y="5562600"/>
          <p14:tracePt t="14028" x="4032250" y="5562600"/>
          <p14:tracePt t="14034" x="4025900" y="5562600"/>
          <p14:tracePt t="14049" x="4019550" y="5562600"/>
          <p14:tracePt t="14071" x="4013200" y="5562600"/>
          <p14:tracePt t="14421" x="4019550" y="5562600"/>
          <p14:tracePt t="14431" x="4025900" y="5562600"/>
          <p14:tracePt t="14437" x="4032250" y="5562600"/>
          <p14:tracePt t="14450" x="4038600" y="5562600"/>
          <p14:tracePt t="14466" x="4038600" y="5556250"/>
          <p14:tracePt t="14469" x="4044950" y="5556250"/>
          <p14:tracePt t="14504" x="4051300" y="5556250"/>
          <p14:tracePt t="14512" x="4057650" y="5556250"/>
          <p14:tracePt t="14528" x="4064000" y="5556250"/>
          <p14:tracePt t="14539" x="4070350" y="5556250"/>
          <p14:tracePt t="14548" x="4076700" y="5556250"/>
          <p14:tracePt t="14552" x="4083050" y="5556250"/>
          <p14:tracePt t="14558" x="4089400" y="5556250"/>
          <p14:tracePt t="14562" x="4089400" y="5549900"/>
          <p14:tracePt t="14568" x="4095750" y="5549900"/>
          <p14:tracePt t="14575" x="4108450" y="5549900"/>
          <p14:tracePt t="14582" x="4114800" y="5549900"/>
          <p14:tracePt t="14589" x="4133850" y="5549900"/>
          <p14:tracePt t="14596" x="4146550" y="5549900"/>
          <p14:tracePt t="14603" x="4165600" y="5549900"/>
          <p14:tracePt t="14610" x="4184650" y="5549900"/>
          <p14:tracePt t="14617" x="4203700" y="5549900"/>
          <p14:tracePt t="14624" x="4229100" y="5549900"/>
          <p14:tracePt t="14631" x="4260850" y="5549900"/>
          <p14:tracePt t="14638" x="4286250" y="5549900"/>
          <p14:tracePt t="14645" x="4318000" y="5549900"/>
          <p14:tracePt t="14652" x="4343400" y="5549900"/>
          <p14:tracePt t="14659" x="4381500" y="5549900"/>
          <p14:tracePt t="14665" x="4425950" y="5549900"/>
          <p14:tracePt t="14672" x="4464050" y="5549900"/>
          <p14:tracePt t="14679" x="4521200" y="5556250"/>
          <p14:tracePt t="14686" x="4565650" y="5556250"/>
          <p14:tracePt t="14693" x="4616450" y="5556250"/>
          <p14:tracePt t="14700" x="4667250" y="5556250"/>
          <p14:tracePt t="14707" x="4711700" y="5556250"/>
          <p14:tracePt t="14714" x="4762500" y="5556250"/>
          <p14:tracePt t="14721" x="4819650" y="5556250"/>
          <p14:tracePt t="14728" x="4876800" y="5556250"/>
          <p14:tracePt t="14735" x="4927600" y="5562600"/>
          <p14:tracePt t="14742" x="4972050" y="5568950"/>
          <p14:tracePt t="14749" x="5016500" y="5575300"/>
          <p14:tracePt t="14756" x="5060950" y="5581650"/>
          <p14:tracePt t="14763" x="5105400" y="5588000"/>
          <p14:tracePt t="14770" x="5149850" y="5588000"/>
          <p14:tracePt t="14777" x="5194300" y="5594350"/>
          <p14:tracePt t="14784" x="5232400" y="5600700"/>
          <p14:tracePt t="14790" x="5283200" y="5600700"/>
          <p14:tracePt t="14797" x="5340350" y="5600700"/>
          <p14:tracePt t="14804" x="5378450" y="5600700"/>
          <p14:tracePt t="14811" x="5429250" y="5594350"/>
          <p14:tracePt t="14818" x="5480050" y="5594350"/>
          <p14:tracePt t="14825" x="5524500" y="5588000"/>
          <p14:tracePt t="14832" x="5562600" y="5581650"/>
          <p14:tracePt t="14839" x="5594350" y="5581650"/>
          <p14:tracePt t="14846" x="5619750" y="5575300"/>
          <p14:tracePt t="14853" x="5657850" y="5575300"/>
          <p14:tracePt t="14860" x="5689600" y="5575300"/>
          <p14:tracePt t="14867" x="5708650" y="5575300"/>
          <p14:tracePt t="14874" x="5734050" y="5575300"/>
          <p14:tracePt t="14881" x="5753100" y="5575300"/>
          <p14:tracePt t="14888" x="5778500" y="5575300"/>
          <p14:tracePt t="14895" x="5797550" y="5575300"/>
          <p14:tracePt t="14902" x="5816600" y="5575300"/>
          <p14:tracePt t="14909" x="5829300" y="5568950"/>
          <p14:tracePt t="14915" x="5842000" y="5568950"/>
          <p14:tracePt t="14922" x="5848350" y="5568950"/>
          <p14:tracePt t="14929" x="5854700" y="5568950"/>
          <p14:tracePt t="14936" x="5854700" y="5562600"/>
          <p14:tracePt t="14984" x="5861050" y="5562600"/>
          <p14:tracePt t="14992" x="5867400" y="5562600"/>
          <p14:tracePt t="15001" x="5873750" y="5562600"/>
          <p14:tracePt t="15009" x="5880100" y="5562600"/>
          <p14:tracePt t="15017" x="5886450" y="5562600"/>
          <p14:tracePt t="15021" x="5892800" y="5562600"/>
          <p14:tracePt t="15029" x="5899150" y="5562600"/>
          <p14:tracePt t="15038" x="5905500" y="5562600"/>
          <p14:tracePt t="15049" x="5911850" y="5562600"/>
          <p14:tracePt t="15061" x="5918200" y="5562600"/>
          <p14:tracePt t="15068" x="5924550" y="5562600"/>
          <p14:tracePt t="15088" x="5930900" y="5562600"/>
          <p14:tracePt t="16243" x="5937250" y="5562600"/>
          <p14:tracePt t="16250" x="5943600" y="5562600"/>
          <p14:tracePt t="16254" x="5949950" y="5562600"/>
          <p14:tracePt t="16260" x="5956300" y="5562600"/>
          <p14:tracePt t="16266" x="5962650" y="5562600"/>
          <p14:tracePt t="16270" x="5969000" y="5568950"/>
          <p14:tracePt t="16277" x="5988050" y="5581650"/>
          <p14:tracePt t="16284" x="6013450" y="5594350"/>
          <p14:tracePt t="16290" x="6051550" y="5607050"/>
          <p14:tracePt t="16297" x="6096000" y="5626100"/>
          <p14:tracePt t="16304" x="6140450" y="5645150"/>
          <p14:tracePt t="16311" x="6197600" y="5664200"/>
          <p14:tracePt t="16318" x="6261100" y="5689600"/>
          <p14:tracePt t="16325" x="6324600" y="5708650"/>
          <p14:tracePt t="16332" x="6394450" y="5727700"/>
          <p14:tracePt t="16339" x="6483350" y="5759450"/>
          <p14:tracePt t="16346" x="6578600" y="5784850"/>
          <p14:tracePt t="16353" x="6711950" y="5816600"/>
          <p14:tracePt t="16360" x="6845300" y="5848350"/>
          <p14:tracePt t="16367" x="7023100" y="5886450"/>
          <p14:tracePt t="16374" x="7169150" y="5918200"/>
          <p14:tracePt t="16381" x="7340600" y="5956300"/>
          <p14:tracePt t="16388" x="7512050" y="6000750"/>
          <p14:tracePt t="16395" x="7683500" y="6032500"/>
          <p14:tracePt t="16402" x="7893050" y="6070600"/>
          <p14:tracePt t="16408" x="8070850" y="6102350"/>
          <p14:tracePt t="16415" x="8235950" y="6134100"/>
          <p14:tracePt t="16422" x="8394700" y="6153150"/>
          <p14:tracePt t="16429" x="8553450" y="6172200"/>
          <p14:tracePt t="16436" x="8661400" y="6184900"/>
          <p14:tracePt t="16443" x="8769350" y="6197600"/>
          <p14:tracePt t="16450" x="8851900" y="6210300"/>
          <p14:tracePt t="16457" x="8921750" y="6210300"/>
          <p14:tracePt t="16464" x="8966200" y="6210300"/>
          <p14:tracePt t="16471" x="8997950" y="6210300"/>
          <p14:tracePt t="16478" x="9023350" y="6210300"/>
          <p14:tracePt t="16485" x="9036050" y="6210300"/>
          <p14:tracePt t="16492" x="9042400" y="6216650"/>
          <p14:tracePt t="16524" x="9048750" y="6216650"/>
          <p14:tracePt t="16541" x="9055100" y="6216650"/>
          <p14:tracePt t="16746" x="9055100" y="6210300"/>
          <p14:tracePt t="16751" x="9048750" y="6210300"/>
          <p14:tracePt t="16762" x="9042400" y="6210300"/>
          <p14:tracePt t="16766" x="9036050" y="6203950"/>
          <p14:tracePt t="16774" x="9029700" y="6203950"/>
          <p14:tracePt t="16779" x="9023350" y="6203950"/>
          <p14:tracePt t="16784" x="9017000" y="6203950"/>
          <p14:tracePt t="16790" x="9004300" y="6197600"/>
          <p14:tracePt t="16797" x="8985250" y="6197600"/>
          <p14:tracePt t="16804" x="8966200" y="6191250"/>
          <p14:tracePt t="16811" x="8940800" y="6191250"/>
          <p14:tracePt t="16818" x="8928100" y="6184900"/>
          <p14:tracePt t="16825" x="8909050" y="6184900"/>
          <p14:tracePt t="16832" x="8896350" y="6178550"/>
          <p14:tracePt t="16839" x="8883650" y="6172200"/>
          <p14:tracePt t="16846" x="8870950" y="6172200"/>
          <p14:tracePt t="16853" x="8864600" y="6165850"/>
          <p14:tracePt t="16860" x="8851900" y="6165850"/>
          <p14:tracePt t="16867" x="8845550" y="6159500"/>
          <p14:tracePt t="16874" x="8832850" y="6146800"/>
          <p14:tracePt t="16881" x="8820150" y="6140450"/>
          <p14:tracePt t="16888" x="8801100" y="6134100"/>
          <p14:tracePt t="16895" x="8788400" y="6134100"/>
          <p14:tracePt t="16902" x="8769350" y="6121400"/>
          <p14:tracePt t="16908" x="8756650" y="6115050"/>
          <p14:tracePt t="16915" x="8737600" y="6108700"/>
          <p14:tracePt t="16922" x="8718550" y="6096000"/>
          <p14:tracePt t="16929" x="8699500" y="6096000"/>
          <p14:tracePt t="16936" x="8686800" y="6089650"/>
          <p14:tracePt t="16943" x="8674100" y="6089650"/>
          <p14:tracePt t="16950" x="8661400" y="6083300"/>
          <p14:tracePt t="16957" x="8648700" y="6083300"/>
          <p14:tracePt t="16964" x="8642350" y="6076950"/>
          <p14:tracePt t="16971" x="8642350" y="6070600"/>
          <p14:tracePt t="16978" x="8636000" y="6070600"/>
          <p14:tracePt t="16992" x="8636000" y="6064250"/>
          <p14:tracePt t="16999" x="8629650" y="6064250"/>
          <p14:tracePt t="17006" x="8623300" y="6064250"/>
          <p14:tracePt t="17014" x="8616950" y="6064250"/>
          <p14:tracePt t="17020" x="8610600" y="6064250"/>
          <p14:tracePt t="17027" x="8597900" y="6057900"/>
          <p14:tracePt t="17034" x="8585200" y="6057900"/>
          <p14:tracePt t="17040" x="8553450" y="6057900"/>
          <p14:tracePt t="17047" x="8521700" y="6057900"/>
          <p14:tracePt t="17054" x="8483600" y="6057900"/>
          <p14:tracePt t="17061" x="8445500" y="6057900"/>
          <p14:tracePt t="17068" x="8401050" y="6057900"/>
          <p14:tracePt t="17075" x="8362950" y="6057900"/>
          <p14:tracePt t="17082" x="8331200" y="6057900"/>
          <p14:tracePt t="17089" x="8305800" y="6057900"/>
          <p14:tracePt t="17096" x="8286750" y="6057900"/>
          <p14:tracePt t="17103" x="8267700" y="6057900"/>
          <p14:tracePt t="17110" x="8248650" y="6057900"/>
          <p14:tracePt t="17117" x="8229600" y="6057900"/>
          <p14:tracePt t="17124" x="8216900" y="6057900"/>
          <p14:tracePt t="17131" x="8204200" y="6064250"/>
          <p14:tracePt t="17138" x="8191500" y="6070600"/>
          <p14:tracePt t="17145" x="8172450" y="6083300"/>
          <p14:tracePt t="17152" x="8159750" y="6096000"/>
          <p14:tracePt t="17159" x="8147050" y="6108700"/>
          <p14:tracePt t="17165" x="8134350" y="6127750"/>
          <p14:tracePt t="17172" x="8121650" y="6153150"/>
          <p14:tracePt t="17179" x="8115300" y="6172200"/>
          <p14:tracePt t="17186" x="8108950" y="6191250"/>
          <p14:tracePt t="17193" x="8108950" y="6216650"/>
          <p14:tracePt t="17200" x="8108950" y="6242050"/>
          <p14:tracePt t="17207" x="8121650" y="6273800"/>
          <p14:tracePt t="17214" x="8134350" y="6299200"/>
          <p14:tracePt t="17221" x="8153400" y="6318250"/>
          <p14:tracePt t="17228" x="8166100" y="6337300"/>
          <p14:tracePt t="17235" x="8185150" y="6350000"/>
          <p14:tracePt t="17242" x="8204200" y="6356350"/>
          <p14:tracePt t="17249" x="8216900" y="6362700"/>
          <p14:tracePt t="17256" x="8242300" y="6369050"/>
          <p14:tracePt t="17263" x="8274050" y="6369050"/>
          <p14:tracePt t="17270" x="8305800" y="6369050"/>
          <p14:tracePt t="17277" x="8331200" y="6369050"/>
          <p14:tracePt t="17284" x="8356600" y="6369050"/>
          <p14:tracePt t="17290" x="8375650" y="6369050"/>
          <p14:tracePt t="17297" x="8388350" y="6369050"/>
          <p14:tracePt t="17304" x="8401050" y="6369050"/>
          <p14:tracePt t="17311" x="8407400" y="6369050"/>
          <p14:tracePt t="17318" x="8413750" y="6369050"/>
          <p14:tracePt t="17325" x="8426450" y="6369050"/>
          <p14:tracePt t="17332" x="8426450" y="6362700"/>
          <p14:tracePt t="17339" x="8432800" y="6356350"/>
          <p14:tracePt t="17346" x="8439150" y="6350000"/>
          <p14:tracePt t="17353" x="8451850" y="6343650"/>
          <p14:tracePt t="17360" x="8458200" y="6330950"/>
          <p14:tracePt t="17374" x="8464550" y="6318250"/>
          <p14:tracePt t="17381" x="8470900" y="6311900"/>
          <p14:tracePt t="17388" x="8477250" y="6299200"/>
          <p14:tracePt t="17395" x="8483600" y="6286500"/>
          <p14:tracePt t="17402" x="8489950" y="6267450"/>
          <p14:tracePt t="17408" x="8496300" y="6254750"/>
          <p14:tracePt t="17415" x="8502650" y="6242050"/>
          <p14:tracePt t="17422" x="8502650" y="6229350"/>
          <p14:tracePt t="17429" x="8509000" y="6210300"/>
          <p14:tracePt t="17436" x="8509000" y="6197600"/>
          <p14:tracePt t="17443" x="8509000" y="6184900"/>
          <p14:tracePt t="17450" x="8509000" y="6165850"/>
          <p14:tracePt t="17457" x="8502650" y="6153150"/>
          <p14:tracePt t="17464" x="8489950" y="6140450"/>
          <p14:tracePt t="17471" x="8489950" y="6134100"/>
          <p14:tracePt t="17478" x="8483600" y="6127750"/>
          <p14:tracePt t="17485" x="8483600" y="6121400"/>
          <p14:tracePt t="17492" x="8483600" y="6115050"/>
          <p14:tracePt t="17499" x="8483600" y="6108700"/>
          <p14:tracePt t="17506" x="8477250" y="6102350"/>
          <p14:tracePt t="17513" x="8477250" y="6096000"/>
          <p14:tracePt t="17528" x="8477250" y="6089650"/>
          <p14:tracePt t="17534" x="8470900" y="6089650"/>
          <p14:tracePt t="17546" x="8464550" y="6083300"/>
          <p14:tracePt t="17560" x="8458200" y="6083300"/>
          <p14:tracePt t="17570" x="8451850" y="6083300"/>
          <p14:tracePt t="17579" x="8445500" y="6083300"/>
          <p14:tracePt t="17592" x="8439150" y="6083300"/>
          <p14:tracePt t="17603" x="8432800" y="6083300"/>
          <p14:tracePt t="17613" x="8426450" y="6083300"/>
          <p14:tracePt t="17616" x="8426450" y="6089650"/>
          <p14:tracePt t="17620" x="8420100" y="6089650"/>
          <p14:tracePt t="17728" x="8413750" y="6089650"/>
          <p14:tracePt t="17738" x="8413750" y="6096000"/>
          <p14:tracePt t="17744" x="8407400" y="6096000"/>
          <p14:tracePt t="17754" x="8401050" y="6096000"/>
          <p14:tracePt t="17758" x="8394700" y="6096000"/>
          <p14:tracePt t="17765" x="8388350" y="6096000"/>
          <p14:tracePt t="17766" x="8388350" y="6102350"/>
          <p14:tracePt t="17772" x="8382000" y="6102350"/>
          <p14:tracePt t="17779" x="8375650" y="6102350"/>
          <p14:tracePt t="17784" x="8375650" y="6108700"/>
          <p14:tracePt t="17790" x="8362950" y="6108700"/>
          <p14:tracePt t="17797" x="8356600" y="6115050"/>
          <p14:tracePt t="17804" x="8350250" y="6115050"/>
          <p14:tracePt t="17818" x="8343900" y="6115050"/>
          <p14:tracePt t="17825" x="8337550" y="6121400"/>
          <p14:tracePt t="17842" x="8331200" y="6121400"/>
          <p14:tracePt t="17851" x="8331200" y="6127750"/>
          <p14:tracePt t="17908" x="8324850" y="6127750"/>
          <p14:tracePt t="17971" x="8318500" y="6127750"/>
          <p14:tracePt t="18093" x="8318500" y="61341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B7F2F-4B75-457F-B35F-7C9F342D5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99" y="368300"/>
            <a:ext cx="5806575" cy="495300"/>
          </a:xfrm>
        </p:spPr>
        <p:txBody>
          <a:bodyPr/>
          <a:lstStyle/>
          <a:p>
            <a:r>
              <a:rPr lang="en-US" altLang="ko-KR" b="1" dirty="0"/>
              <a:t>Visual Studio Project</a:t>
            </a:r>
            <a:r>
              <a:rPr lang="ko-KR" altLang="en-US" b="1" dirty="0"/>
              <a:t> </a:t>
            </a:r>
            <a:r>
              <a:rPr lang="en-US" altLang="ko-KR" b="1" dirty="0"/>
              <a:t>Setup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CC91C-F85D-499A-8C22-F340E6A83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391652"/>
            <a:ext cx="9728200" cy="609600"/>
          </a:xfrm>
        </p:spPr>
        <p:txBody>
          <a:bodyPr/>
          <a:lstStyle/>
          <a:p>
            <a:r>
              <a:rPr lang="en-US" altLang="ko-KR" sz="1800" b="1" dirty="0"/>
              <a:t>Console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application –&gt; Empty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Project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(SDL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is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optional)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0B65A4-5579-4AFA-8023-FC76487A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20" y="2001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C5115-157F-4975-96B9-EDAFC4B6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3652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5868A-DF59-49A6-AE9A-DD3BB2598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0" y="2262187"/>
            <a:ext cx="4762500" cy="3571875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7ECD9545-DF4E-4AA3-B669-98F0B501C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383" y="3369045"/>
            <a:ext cx="283633" cy="283633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8A37FEAE-CC59-457D-B325-D21A48BE59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0" y="3945712"/>
            <a:ext cx="283633" cy="283633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976F7012-4118-46B0-ABBA-17DAF35CA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3" y="5226263"/>
            <a:ext cx="283633" cy="283633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904E4A23-5335-4E34-989A-BEAA7F8B15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0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5"/>
    </mc:Choice>
    <mc:Fallback>
      <p:transition spd="slow" advTm="1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" x="8312150" y="6134100"/>
          <p14:tracePt t="276" x="8305800" y="6134100"/>
          <p14:tracePt t="280" x="8305800" y="6127750"/>
          <p14:tracePt t="283" x="8305800" y="6121400"/>
          <p14:tracePt t="290" x="8305800" y="6108700"/>
          <p14:tracePt t="297" x="8299450" y="6089650"/>
          <p14:tracePt t="304" x="8299450" y="6070600"/>
          <p14:tracePt t="311" x="8293100" y="6038850"/>
          <p14:tracePt t="318" x="8280400" y="5994400"/>
          <p14:tracePt t="325" x="8261350" y="5943600"/>
          <p14:tracePt t="332" x="8204200" y="5854700"/>
          <p14:tracePt t="338" x="8064500" y="5683250"/>
          <p14:tracePt t="345" x="7886700" y="5499100"/>
          <p14:tracePt t="352" x="7689850" y="5314950"/>
          <p14:tracePt t="359" x="7423150" y="5092700"/>
          <p14:tracePt t="366" x="7073900" y="4845050"/>
          <p14:tracePt t="373" x="6680200" y="4578350"/>
          <p14:tracePt t="380" x="6229350" y="4279900"/>
          <p14:tracePt t="387" x="5810250" y="4032250"/>
          <p14:tracePt t="394" x="5353050" y="3765550"/>
          <p14:tracePt t="401" x="4870450" y="3473450"/>
          <p14:tracePt t="408" x="4419600" y="3181350"/>
          <p14:tracePt t="415" x="4076700" y="2959100"/>
          <p14:tracePt t="422" x="3746500" y="2743200"/>
          <p14:tracePt t="429" x="3467100" y="2546350"/>
          <p14:tracePt t="436" x="3276600" y="2400300"/>
          <p14:tracePt t="443" x="3111500" y="2273300"/>
          <p14:tracePt t="450" x="3035300" y="2197100"/>
          <p14:tracePt t="457" x="2971800" y="2120900"/>
          <p14:tracePt t="464" x="2946400" y="2076450"/>
          <p14:tracePt t="470" x="2946400" y="2044700"/>
          <p14:tracePt t="477" x="2946400" y="2025650"/>
          <p14:tracePt t="484" x="2952750" y="2019300"/>
          <p14:tracePt t="491" x="2971800" y="2019300"/>
          <p14:tracePt t="498" x="2990850" y="2019300"/>
          <p14:tracePt t="505" x="3009900" y="2019300"/>
          <p14:tracePt t="512" x="3022600" y="2025650"/>
          <p14:tracePt t="519" x="3028950" y="2032000"/>
          <p14:tracePt t="969" x="3022600" y="2032000"/>
          <p14:tracePt t="970" x="3022600" y="2025650"/>
          <p14:tracePt t="981" x="3016250" y="2025650"/>
          <p14:tracePt t="988" x="3016250" y="2019300"/>
          <p14:tracePt t="1014" x="3022600" y="2019300"/>
          <p14:tracePt t="1027" x="3028950" y="2019300"/>
          <p14:tracePt t="1029" x="3028950" y="2032000"/>
          <p14:tracePt t="1033" x="3041650" y="2032000"/>
          <p14:tracePt t="1040" x="3048000" y="2032000"/>
          <p14:tracePt t="1070" x="3041650" y="2032000"/>
          <p14:tracePt t="1082" x="3035300" y="2032000"/>
          <p14:tracePt t="1092" x="3028950" y="2032000"/>
          <p14:tracePt t="1104" x="3022600" y="2032000"/>
          <p14:tracePt t="1142" x="3022600" y="2025650"/>
          <p14:tracePt t="1163" x="3022600" y="2032000"/>
          <p14:tracePt t="1233" x="3022600" y="2038350"/>
          <p14:tracePt t="1239" x="3028950" y="2044700"/>
          <p14:tracePt t="1243" x="3035300" y="2044700"/>
          <p14:tracePt t="1246" x="3041650" y="2051050"/>
          <p14:tracePt t="1248" x="3041650" y="2057400"/>
          <p14:tracePt t="1255" x="3048000" y="2063750"/>
          <p14:tracePt t="1262" x="3054350" y="2076450"/>
          <p14:tracePt t="1269" x="3067050" y="2089150"/>
          <p14:tracePt t="1276" x="3079750" y="2095500"/>
          <p14:tracePt t="1283" x="3092450" y="2101850"/>
          <p14:tracePt t="1290" x="3098800" y="2114550"/>
          <p14:tracePt t="1297" x="3111500" y="2120900"/>
          <p14:tracePt t="1304" x="3124200" y="2127250"/>
          <p14:tracePt t="1311" x="3143250" y="2139950"/>
          <p14:tracePt t="1318" x="3155950" y="2146300"/>
          <p14:tracePt t="1325" x="3175000" y="2152650"/>
          <p14:tracePt t="1332" x="3194050" y="2165350"/>
          <p14:tracePt t="1338" x="3206750" y="2178050"/>
          <p14:tracePt t="1345" x="3232150" y="2197100"/>
          <p14:tracePt t="1352" x="3263900" y="2216150"/>
          <p14:tracePt t="1359" x="3289300" y="2222500"/>
          <p14:tracePt t="1366" x="3314700" y="2235200"/>
          <p14:tracePt t="1373" x="3346450" y="2241550"/>
          <p14:tracePt t="1380" x="3371850" y="2254250"/>
          <p14:tracePt t="1387" x="3397250" y="2260600"/>
          <p14:tracePt t="1394" x="3422650" y="2266950"/>
          <p14:tracePt t="1401" x="3448050" y="2273300"/>
          <p14:tracePt t="1408" x="3479800" y="2279650"/>
          <p14:tracePt t="1415" x="3505200" y="2286000"/>
          <p14:tracePt t="1422" x="3530600" y="2286000"/>
          <p14:tracePt t="1429" x="3549650" y="2286000"/>
          <p14:tracePt t="1436" x="3568700" y="2286000"/>
          <p14:tracePt t="1443" x="3581400" y="2286000"/>
          <p14:tracePt t="1450" x="3594100" y="2286000"/>
          <p14:tracePt t="1463" x="3600450" y="2286000"/>
          <p14:tracePt t="1492" x="3600450" y="2279650"/>
          <p14:tracePt t="2066" x="3606800" y="2279650"/>
          <p14:tracePt t="2073" x="3613150" y="2279650"/>
          <p14:tracePt t="2076" x="3619500" y="2279650"/>
          <p14:tracePt t="2081" x="3625850" y="2279650"/>
          <p14:tracePt t="2088" x="3638550" y="2279650"/>
          <p14:tracePt t="2095" x="3663950" y="2279650"/>
          <p14:tracePt t="2102" x="3689350" y="2279650"/>
          <p14:tracePt t="2109" x="3727450" y="2286000"/>
          <p14:tracePt t="2116" x="3765550" y="2286000"/>
          <p14:tracePt t="2123" x="3810000" y="2286000"/>
          <p14:tracePt t="2130" x="3848100" y="2286000"/>
          <p14:tracePt t="2137" x="3886200" y="2286000"/>
          <p14:tracePt t="2144" x="3930650" y="2286000"/>
          <p14:tracePt t="2151" x="3962400" y="2273300"/>
          <p14:tracePt t="2158" x="3994150" y="2273300"/>
          <p14:tracePt t="2165" x="4019550" y="2266950"/>
          <p14:tracePt t="2172" x="4038600" y="2260600"/>
          <p14:tracePt t="2179" x="4057650" y="2247900"/>
          <p14:tracePt t="2186" x="4070350" y="2241550"/>
          <p14:tracePt t="2193" x="4083050" y="2228850"/>
          <p14:tracePt t="2200" x="4089400" y="2216150"/>
          <p14:tracePt t="2207" x="4095750" y="2203450"/>
          <p14:tracePt t="2213" x="4102100" y="2190750"/>
          <p14:tracePt t="2220" x="4102100" y="2184400"/>
          <p14:tracePt t="2227" x="4102100" y="2165350"/>
          <p14:tracePt t="2234" x="4089400" y="2152650"/>
          <p14:tracePt t="2241" x="4070350" y="2133600"/>
          <p14:tracePt t="2248" x="4044950" y="2114550"/>
          <p14:tracePt t="2255" x="4006850" y="2101850"/>
          <p14:tracePt t="2262" x="3949700" y="2076450"/>
          <p14:tracePt t="2269" x="3892550" y="2057400"/>
          <p14:tracePt t="2276" x="3822700" y="2044700"/>
          <p14:tracePt t="2283" x="3759200" y="2032000"/>
          <p14:tracePt t="2290" x="3708400" y="2032000"/>
          <p14:tracePt t="2297" x="3663950" y="2032000"/>
          <p14:tracePt t="2304" x="3625850" y="2038350"/>
          <p14:tracePt t="2311" x="3594100" y="2051050"/>
          <p14:tracePt t="2318" x="3562350" y="2063750"/>
          <p14:tracePt t="2325" x="3536950" y="2089150"/>
          <p14:tracePt t="2332" x="3498850" y="2120900"/>
          <p14:tracePt t="2338" x="3460750" y="2152650"/>
          <p14:tracePt t="2345" x="3422650" y="2190750"/>
          <p14:tracePt t="2352" x="3371850" y="2241550"/>
          <p14:tracePt t="2359" x="3327400" y="2286000"/>
          <p14:tracePt t="2366" x="3282950" y="2355850"/>
          <p14:tracePt t="2373" x="3238500" y="2425700"/>
          <p14:tracePt t="2380" x="3206750" y="2514600"/>
          <p14:tracePt t="2387" x="3181350" y="2635250"/>
          <p14:tracePt t="2394" x="3168650" y="2768600"/>
          <p14:tracePt t="2401" x="3168650" y="2940050"/>
          <p14:tracePt t="2408" x="3175000" y="3079750"/>
          <p14:tracePt t="2415" x="3219450" y="3263900"/>
          <p14:tracePt t="2422" x="3289300" y="3486150"/>
          <p14:tracePt t="2429" x="3371850" y="3689350"/>
          <p14:tracePt t="2436" x="3486150" y="3911600"/>
          <p14:tracePt t="2443" x="3619500" y="4108450"/>
          <p14:tracePt t="2450" x="3771900" y="4273550"/>
          <p14:tracePt t="2456" x="3930650" y="4425950"/>
          <p14:tracePt t="2463" x="4159250" y="4591050"/>
          <p14:tracePt t="2470" x="4425950" y="4737100"/>
          <p14:tracePt t="2477" x="4692650" y="4851400"/>
          <p14:tracePt t="2484" x="4921250" y="4953000"/>
          <p14:tracePt t="2491" x="5194300" y="5041900"/>
          <p14:tracePt t="2498" x="5403850" y="5105400"/>
          <p14:tracePt t="2505" x="5549900" y="5137150"/>
          <p14:tracePt t="2512" x="5721350" y="5168900"/>
          <p14:tracePt t="2519" x="5892800" y="5207000"/>
          <p14:tracePt t="2526" x="6051550" y="5257800"/>
          <p14:tracePt t="2533" x="6229350" y="5321300"/>
          <p14:tracePt t="2540" x="6400800" y="5384800"/>
          <p14:tracePt t="2541" x="6419850" y="5391150"/>
          <p14:tracePt t="2547" x="6616700" y="5467350"/>
          <p14:tracePt t="2554" x="6788150" y="5524500"/>
          <p14:tracePt t="2561" x="6991350" y="5588000"/>
          <p14:tracePt t="2568" x="7150100" y="5626100"/>
          <p14:tracePt t="2575" x="7277100" y="5645150"/>
          <p14:tracePt t="2582" x="7416800" y="5657850"/>
          <p14:tracePt t="2588" x="7512050" y="5657850"/>
          <p14:tracePt t="2595" x="7645400" y="5657850"/>
          <p14:tracePt t="2602" x="7766050" y="5657850"/>
          <p14:tracePt t="2609" x="7893050" y="5657850"/>
          <p14:tracePt t="2616" x="8032750" y="5645150"/>
          <p14:tracePt t="2623" x="8153400" y="5632450"/>
          <p14:tracePt t="2630" x="8286750" y="5607050"/>
          <p14:tracePt t="2637" x="8426450" y="5568950"/>
          <p14:tracePt t="2644" x="8547100" y="5530850"/>
          <p14:tracePt t="2651" x="8667750" y="5486400"/>
          <p14:tracePt t="2658" x="8756650" y="5448300"/>
          <p14:tracePt t="2665" x="8864600" y="5397500"/>
          <p14:tracePt t="2672" x="8953500" y="5340350"/>
          <p14:tracePt t="2679" x="9042400" y="5283200"/>
          <p14:tracePt t="2686" x="9131300" y="5226050"/>
          <p14:tracePt t="2693" x="9226550" y="5143500"/>
          <p14:tracePt t="2700" x="9296400" y="5080000"/>
          <p14:tracePt t="2706" x="9353550" y="5016500"/>
          <p14:tracePt t="2713" x="9410700" y="4953000"/>
          <p14:tracePt t="2720" x="9461500" y="4895850"/>
          <p14:tracePt t="2727" x="9493250" y="4845050"/>
          <p14:tracePt t="2734" x="9518650" y="4800600"/>
          <p14:tracePt t="2741" x="9544050" y="4756150"/>
          <p14:tracePt t="2748" x="9563100" y="4718050"/>
          <p14:tracePt t="2755" x="9575800" y="4686300"/>
          <p14:tracePt t="2762" x="9588500" y="4648200"/>
          <p14:tracePt t="2769" x="9588500" y="4603750"/>
          <p14:tracePt t="2776" x="9582150" y="4552950"/>
          <p14:tracePt t="2783" x="9544050" y="4476750"/>
          <p14:tracePt t="2790" x="9493250" y="4406900"/>
          <p14:tracePt t="2797" x="9391650" y="4292600"/>
          <p14:tracePt t="2804" x="9283700" y="4171950"/>
          <p14:tracePt t="2811" x="9150350" y="4032250"/>
          <p14:tracePt t="2818" x="9023350" y="3886200"/>
          <p14:tracePt t="2825" x="8940800" y="3797300"/>
          <p14:tracePt t="2832" x="8890000" y="3727450"/>
          <p14:tracePt t="2838" x="8845550" y="3663950"/>
          <p14:tracePt t="2845" x="8820150" y="3613150"/>
          <p14:tracePt t="2852" x="8794750" y="3562350"/>
          <p14:tracePt t="2859" x="8756650" y="3511550"/>
          <p14:tracePt t="2866" x="8705850" y="3441700"/>
          <p14:tracePt t="2873" x="8648700" y="3371850"/>
          <p14:tracePt t="2880" x="8572500" y="3282950"/>
          <p14:tracePt t="2887" x="8496300" y="3213100"/>
          <p14:tracePt t="2894" x="8388350" y="3098800"/>
          <p14:tracePt t="2901" x="8299450" y="3022600"/>
          <p14:tracePt t="2908" x="8235950" y="2959100"/>
          <p14:tracePt t="2915" x="8191500" y="2914650"/>
          <p14:tracePt t="2922" x="8166100" y="2870200"/>
          <p14:tracePt t="2929" x="8153400" y="2838450"/>
          <p14:tracePt t="2936" x="8140700" y="2819400"/>
          <p14:tracePt t="2943" x="8134350" y="2800350"/>
          <p14:tracePt t="2950" x="8121650" y="2781300"/>
          <p14:tracePt t="2956" x="8108950" y="2768600"/>
          <p14:tracePt t="2963" x="8096250" y="2749550"/>
          <p14:tracePt t="2970" x="8083550" y="2736850"/>
          <p14:tracePt t="2977" x="8064500" y="2724150"/>
          <p14:tracePt t="2984" x="8045450" y="2711450"/>
          <p14:tracePt t="2991" x="8026400" y="2698750"/>
          <p14:tracePt t="2998" x="8013700" y="2692400"/>
          <p14:tracePt t="3005" x="7988300" y="2679700"/>
          <p14:tracePt t="3012" x="7975600" y="2673350"/>
          <p14:tracePt t="3019" x="7969250" y="2660650"/>
          <p14:tracePt t="3026" x="7962900" y="2660650"/>
          <p14:tracePt t="3059" x="7956550" y="2660650"/>
          <p14:tracePt t="3063" x="7956550" y="2654300"/>
          <p14:tracePt t="3068" x="7950200" y="2654300"/>
          <p14:tracePt t="3073" x="7950200" y="2647950"/>
          <p14:tracePt t="3075" x="7943850" y="2647950"/>
          <p14:tracePt t="3082" x="7931150" y="2647950"/>
          <p14:tracePt t="3088" x="7918450" y="2635250"/>
          <p14:tracePt t="3095" x="7899400" y="2628900"/>
          <p14:tracePt t="3102" x="7861300" y="2609850"/>
          <p14:tracePt t="3109" x="7829550" y="2603500"/>
          <p14:tracePt t="3116" x="7791450" y="2584450"/>
          <p14:tracePt t="3123" x="7753350" y="2571750"/>
          <p14:tracePt t="3130" x="7715250" y="2565400"/>
          <p14:tracePt t="3137" x="7683500" y="2552700"/>
          <p14:tracePt t="3144" x="7658100" y="2546350"/>
          <p14:tracePt t="3151" x="7632700" y="2540000"/>
          <p14:tracePt t="3158" x="7607300" y="2527300"/>
          <p14:tracePt t="3165" x="7588250" y="2520950"/>
          <p14:tracePt t="3172" x="7569200" y="2514600"/>
          <p14:tracePt t="3179" x="7556500" y="2501900"/>
          <p14:tracePt t="3186" x="7531100" y="2495550"/>
          <p14:tracePt t="3193" x="7505700" y="2482850"/>
          <p14:tracePt t="3200" x="7480300" y="2470150"/>
          <p14:tracePt t="3207" x="7448550" y="2463800"/>
          <p14:tracePt t="3213" x="7397750" y="2444750"/>
          <p14:tracePt t="3220" x="7353300" y="2432050"/>
          <p14:tracePt t="3227" x="7289800" y="2413000"/>
          <p14:tracePt t="3234" x="7219950" y="2400300"/>
          <p14:tracePt t="3241" x="7162800" y="2387600"/>
          <p14:tracePt t="3248" x="7105650" y="2374900"/>
          <p14:tracePt t="3255" x="7054850" y="2362200"/>
          <p14:tracePt t="3262" x="7016750" y="2362200"/>
          <p14:tracePt t="3269" x="6978650" y="2349500"/>
          <p14:tracePt t="3276" x="6953250" y="2343150"/>
          <p14:tracePt t="3283" x="6921500" y="2336800"/>
          <p14:tracePt t="3290" x="6908800" y="2330450"/>
          <p14:tracePt t="3297" x="6883400" y="2324100"/>
          <p14:tracePt t="3304" x="6851650" y="2311400"/>
          <p14:tracePt t="3311" x="6819900" y="2298700"/>
          <p14:tracePt t="3318" x="6781800" y="2292350"/>
          <p14:tracePt t="3325" x="6724650" y="2279650"/>
          <p14:tracePt t="3332" x="6667500" y="2266950"/>
          <p14:tracePt t="3338" x="6604000" y="2254250"/>
          <p14:tracePt t="3345" x="6527800" y="2247900"/>
          <p14:tracePt t="3352" x="6464300" y="2235200"/>
          <p14:tracePt t="3359" x="6394450" y="2228850"/>
          <p14:tracePt t="3366" x="6324600" y="2222500"/>
          <p14:tracePt t="3373" x="6267450" y="2209800"/>
          <p14:tracePt t="3380" x="6203950" y="2209800"/>
          <p14:tracePt t="3387" x="6146800" y="2203450"/>
          <p14:tracePt t="3394" x="6083300" y="2203450"/>
          <p14:tracePt t="3401" x="6007100" y="2197100"/>
          <p14:tracePt t="3408" x="5956300" y="2197100"/>
          <p14:tracePt t="3415" x="5886450" y="2197100"/>
          <p14:tracePt t="3422" x="5803900" y="2197100"/>
          <p14:tracePt t="3429" x="5708650" y="2197100"/>
          <p14:tracePt t="3436" x="5613400" y="2197100"/>
          <p14:tracePt t="3443" x="5518150" y="2209800"/>
          <p14:tracePt t="3450" x="5410200" y="2235200"/>
          <p14:tracePt t="3456" x="5314950" y="2266950"/>
          <p14:tracePt t="3463" x="5207000" y="2311400"/>
          <p14:tracePt t="3470" x="5111750" y="2362200"/>
          <p14:tracePt t="3477" x="4984750" y="2425700"/>
          <p14:tracePt t="3484" x="4876800" y="2508250"/>
          <p14:tracePt t="3491" x="4762500" y="2584450"/>
          <p14:tracePt t="3498" x="4667250" y="2667000"/>
          <p14:tracePt t="3505" x="4540250" y="2787650"/>
          <p14:tracePt t="3512" x="4432300" y="2914650"/>
          <p14:tracePt t="3519" x="4324350" y="3060700"/>
          <p14:tracePt t="3526" x="4241800" y="3187700"/>
          <p14:tracePt t="3533" x="4140200" y="3384550"/>
          <p14:tracePt t="3540" x="4076700" y="3556000"/>
          <p14:tracePt t="3541" x="4064000" y="3581400"/>
          <p14:tracePt t="3547" x="4000500" y="3784600"/>
          <p14:tracePt t="3554" x="3949700" y="3981450"/>
          <p14:tracePt t="3561" x="3892550" y="4222750"/>
          <p14:tracePt t="3568" x="3854450" y="4425950"/>
          <p14:tracePt t="3575" x="3829050" y="4648200"/>
          <p14:tracePt t="3582" x="3810000" y="4832350"/>
          <p14:tracePt t="3588" x="3810000" y="4978400"/>
          <p14:tracePt t="3595" x="3810000" y="5137150"/>
          <p14:tracePt t="3602" x="3829050" y="5308600"/>
          <p14:tracePt t="3609" x="3867150" y="5441950"/>
          <p14:tracePt t="3616" x="3924300" y="5581650"/>
          <p14:tracePt t="3623" x="3975100" y="5702300"/>
          <p14:tracePt t="3630" x="4032250" y="5803900"/>
          <p14:tracePt t="3637" x="4102100" y="5911850"/>
          <p14:tracePt t="3644" x="4178300" y="6007100"/>
          <p14:tracePt t="3651" x="4254500" y="6083300"/>
          <p14:tracePt t="3658" x="4337050" y="6165850"/>
          <p14:tracePt t="3665" x="4406900" y="6229350"/>
          <p14:tracePt t="3672" x="4521200" y="6318250"/>
          <p14:tracePt t="3679" x="4616450" y="6375400"/>
          <p14:tracePt t="3686" x="4743450" y="6451600"/>
          <p14:tracePt t="3693" x="4876800" y="6521450"/>
          <p14:tracePt t="3700" x="5003800" y="6565900"/>
          <p14:tracePt t="3706" x="5124450" y="6597650"/>
          <p14:tracePt t="3713" x="5289550" y="6623050"/>
          <p14:tracePt t="3720" x="5429250" y="6635750"/>
          <p14:tracePt t="3727" x="5556250" y="6642100"/>
          <p14:tracePt t="3734" x="5708650" y="6642100"/>
          <p14:tracePt t="3741" x="5861050" y="6629400"/>
          <p14:tracePt t="3748" x="6032500" y="6597650"/>
          <p14:tracePt t="3755" x="6197600" y="6565900"/>
          <p14:tracePt t="3762" x="6394450" y="6515100"/>
          <p14:tracePt t="3769" x="6572250" y="6470650"/>
          <p14:tracePt t="3776" x="6807200" y="6400800"/>
          <p14:tracePt t="3783" x="7010400" y="6337300"/>
          <p14:tracePt t="3790" x="7251700" y="6254750"/>
          <p14:tracePt t="3797" x="7486650" y="6172200"/>
          <p14:tracePt t="3804" x="7734300" y="6083300"/>
          <p14:tracePt t="3811" x="7969250" y="5981700"/>
          <p14:tracePt t="3818" x="8197850" y="5880100"/>
          <p14:tracePt t="3825" x="8432800" y="5753100"/>
          <p14:tracePt t="3832" x="8616950" y="5638800"/>
          <p14:tracePt t="3838" x="8769350" y="5518150"/>
          <p14:tracePt t="3845" x="8896350" y="5416550"/>
          <p14:tracePt t="3852" x="8991600" y="5327650"/>
          <p14:tracePt t="3859" x="9080500" y="5238750"/>
          <p14:tracePt t="3866" x="9156700" y="5137150"/>
          <p14:tracePt t="3873" x="9213850" y="5041900"/>
          <p14:tracePt t="3880" x="9258300" y="4940300"/>
          <p14:tracePt t="3887" x="9283700" y="4864100"/>
          <p14:tracePt t="3894" x="9302750" y="4775200"/>
          <p14:tracePt t="3901" x="9309100" y="4692650"/>
          <p14:tracePt t="3908" x="9309100" y="4635500"/>
          <p14:tracePt t="3915" x="9309100" y="4565650"/>
          <p14:tracePt t="3922" x="9309100" y="4483100"/>
          <p14:tracePt t="3929" x="9309100" y="4406900"/>
          <p14:tracePt t="3936" x="9309100" y="4343400"/>
          <p14:tracePt t="3943" x="9302750" y="4260850"/>
          <p14:tracePt t="3950" x="9277350" y="4191000"/>
          <p14:tracePt t="3956" x="9245600" y="4102100"/>
          <p14:tracePt t="3963" x="9175750" y="3987800"/>
          <p14:tracePt t="3970" x="9080500" y="3867150"/>
          <p14:tracePt t="3977" x="8972550" y="3721100"/>
          <p14:tracePt t="3984" x="8870950" y="3600450"/>
          <p14:tracePt t="3991" x="8743950" y="3479800"/>
          <p14:tracePt t="3998" x="8629650" y="3352800"/>
          <p14:tracePt t="4005" x="8540750" y="3263900"/>
          <p14:tracePt t="4012" x="8470900" y="3181350"/>
          <p14:tracePt t="4019" x="8388350" y="3105150"/>
          <p14:tracePt t="4026" x="8324850" y="3041650"/>
          <p14:tracePt t="4033" x="8235950" y="2965450"/>
          <p14:tracePt t="4040" x="8166100" y="2901950"/>
          <p14:tracePt t="4040" x="8134350" y="2882900"/>
          <p14:tracePt t="4047" x="8045450" y="2825750"/>
          <p14:tracePt t="4054" x="7912100" y="2749550"/>
          <p14:tracePt t="4061" x="7759700" y="2667000"/>
          <p14:tracePt t="4068" x="7556500" y="2571750"/>
          <p14:tracePt t="4075" x="7353300" y="2476500"/>
          <p14:tracePt t="4082" x="7181850" y="2406650"/>
          <p14:tracePt t="4088" x="7010400" y="2343150"/>
          <p14:tracePt t="4095" x="6838950" y="2279650"/>
          <p14:tracePt t="4102" x="6731000" y="2241550"/>
          <p14:tracePt t="4109" x="6629400" y="2216150"/>
          <p14:tracePt t="4116" x="6559550" y="2197100"/>
          <p14:tracePt t="4123" x="6489700" y="2184400"/>
          <p14:tracePt t="4130" x="6438900" y="2165350"/>
          <p14:tracePt t="4137" x="6388100" y="2165350"/>
          <p14:tracePt t="4144" x="6330950" y="2152650"/>
          <p14:tracePt t="4151" x="6267450" y="2152650"/>
          <p14:tracePt t="4158" x="6216650" y="2152650"/>
          <p14:tracePt t="4165" x="6146800" y="2152650"/>
          <p14:tracePt t="4172" x="6070600" y="2152650"/>
          <p14:tracePt t="4179" x="6013450" y="2152650"/>
          <p14:tracePt t="4186" x="5949950" y="2152650"/>
          <p14:tracePt t="4193" x="5886450" y="2152650"/>
          <p14:tracePt t="4200" x="5816600" y="2152650"/>
          <p14:tracePt t="4206" x="5753100" y="2152650"/>
          <p14:tracePt t="4213" x="5689600" y="2152650"/>
          <p14:tracePt t="4220" x="5613400" y="2152650"/>
          <p14:tracePt t="4227" x="5543550" y="2152650"/>
          <p14:tracePt t="4234" x="5467350" y="2152650"/>
          <p14:tracePt t="4241" x="5378450" y="2159000"/>
          <p14:tracePt t="4248" x="5289550" y="2159000"/>
          <p14:tracePt t="4255" x="5181600" y="2165350"/>
          <p14:tracePt t="4262" x="5099050" y="2165350"/>
          <p14:tracePt t="4269" x="5003800" y="2178050"/>
          <p14:tracePt t="4276" x="4927600" y="2184400"/>
          <p14:tracePt t="4283" x="4832350" y="2197100"/>
          <p14:tracePt t="4290" x="4762500" y="2216150"/>
          <p14:tracePt t="4297" x="4679950" y="2235200"/>
          <p14:tracePt t="4304" x="4610100" y="2260600"/>
          <p14:tracePt t="4311" x="4559300" y="2273300"/>
          <p14:tracePt t="4318" x="4495800" y="2298700"/>
          <p14:tracePt t="4325" x="4445000" y="2324100"/>
          <p14:tracePt t="4332" x="4400550" y="2349500"/>
          <p14:tracePt t="4338" x="4356100" y="2368550"/>
          <p14:tracePt t="4345" x="4318000" y="2393950"/>
          <p14:tracePt t="4352" x="4292600" y="2413000"/>
          <p14:tracePt t="4359" x="4254500" y="2438400"/>
          <p14:tracePt t="4366" x="4222750" y="2457450"/>
          <p14:tracePt t="4373" x="4184650" y="2482850"/>
          <p14:tracePt t="4380" x="4159250" y="2501900"/>
          <p14:tracePt t="4387" x="4140200" y="2520950"/>
          <p14:tracePt t="4394" x="4121150" y="2540000"/>
          <p14:tracePt t="4401" x="4108450" y="2552700"/>
          <p14:tracePt t="4408" x="4095750" y="2571750"/>
          <p14:tracePt t="4415" x="4089400" y="2590800"/>
          <p14:tracePt t="4422" x="4083050" y="2603500"/>
          <p14:tracePt t="4429" x="4083050" y="2622550"/>
          <p14:tracePt t="4436" x="4083050" y="2647950"/>
          <p14:tracePt t="4443" x="4083050" y="2679700"/>
          <p14:tracePt t="4450" x="4083050" y="2717800"/>
          <p14:tracePt t="4456" x="4076700" y="2762250"/>
          <p14:tracePt t="4463" x="4070350" y="2813050"/>
          <p14:tracePt t="4470" x="4064000" y="2870200"/>
          <p14:tracePt t="4477" x="4051300" y="2927350"/>
          <p14:tracePt t="4484" x="4032250" y="2984500"/>
          <p14:tracePt t="4491" x="4013200" y="3054350"/>
          <p14:tracePt t="4498" x="3987800" y="3111500"/>
          <p14:tracePt t="4505" x="3956050" y="3162300"/>
          <p14:tracePt t="4512" x="3930650" y="3206750"/>
          <p14:tracePt t="4519" x="3905250" y="3257550"/>
          <p14:tracePt t="4526" x="3892550" y="3282950"/>
          <p14:tracePt t="4533" x="3873500" y="3308350"/>
          <p14:tracePt t="4540" x="3867150" y="3333750"/>
          <p14:tracePt t="4547" x="3860800" y="3359150"/>
          <p14:tracePt t="4554" x="3854450" y="3378200"/>
          <p14:tracePt t="4561" x="3854450" y="3397250"/>
          <p14:tracePt t="4568" x="3854450" y="3422650"/>
          <p14:tracePt t="4575" x="3854450" y="3448050"/>
          <p14:tracePt t="4582" x="3854450" y="3467100"/>
          <p14:tracePt t="4588" x="3854450" y="3492500"/>
          <p14:tracePt t="4595" x="3854450" y="3511550"/>
          <p14:tracePt t="4602" x="3854450" y="3524250"/>
          <p14:tracePt t="4609" x="3854450" y="3543300"/>
          <p14:tracePt t="4616" x="3860800" y="3543300"/>
          <p14:tracePt t="4623" x="3860800" y="3549650"/>
          <p14:tracePt t="4659" x="3860800" y="3556000"/>
          <p14:tracePt t="4660" x="3867150" y="3556000"/>
          <p14:tracePt t="4665" x="3867150" y="3562350"/>
          <p14:tracePt t="4672" x="3873500" y="3568700"/>
          <p14:tracePt t="4679" x="3886200" y="3575050"/>
          <p14:tracePt t="4686" x="3898900" y="3587750"/>
          <p14:tracePt t="4693" x="3911600" y="3587750"/>
          <p14:tracePt t="4700" x="3917950" y="3594100"/>
          <p14:tracePt t="4706" x="3930650" y="3594100"/>
          <p14:tracePt t="4713" x="3943350" y="3594100"/>
          <p14:tracePt t="4720" x="3949700" y="3594100"/>
          <p14:tracePt t="4727" x="3956050" y="3594100"/>
          <p14:tracePt t="4734" x="3968750" y="3587750"/>
          <p14:tracePt t="4741" x="3968750" y="3581400"/>
          <p14:tracePt t="4755" x="3975100" y="3575050"/>
          <p14:tracePt t="4853" x="3975100" y="3581400"/>
          <p14:tracePt t="4854" x="3975100" y="3587750"/>
          <p14:tracePt t="4859" x="3975100" y="3594100"/>
          <p14:tracePt t="4866" x="3975100" y="3619500"/>
          <p14:tracePt t="4873" x="3975100" y="3638550"/>
          <p14:tracePt t="4880" x="3975100" y="3657600"/>
          <p14:tracePt t="4887" x="3975100" y="3676650"/>
          <p14:tracePt t="4894" x="3975100" y="3689350"/>
          <p14:tracePt t="4901" x="3981450" y="3702050"/>
          <p14:tracePt t="4908" x="3981450" y="3714750"/>
          <p14:tracePt t="4915" x="3981450" y="3721100"/>
          <p14:tracePt t="4929" x="3981450" y="3727450"/>
          <p14:tracePt t="4980" x="3981450" y="3733800"/>
          <p14:tracePt t="4989" x="3981450" y="3740150"/>
          <p14:tracePt t="4994" x="3981450" y="3746500"/>
          <p14:tracePt t="4998" x="3987800" y="3746500"/>
          <p14:tracePt t="5003" x="3987800" y="3752850"/>
          <p14:tracePt t="5011" x="3987800" y="3759200"/>
          <p14:tracePt t="5024" x="3987800" y="3765550"/>
          <p14:tracePt t="5032" x="3987800" y="3771900"/>
          <p14:tracePt t="5050" x="3987800" y="3778250"/>
          <p14:tracePt t="5064" x="3987800" y="3784600"/>
          <p14:tracePt t="5080" x="3994150" y="3784600"/>
          <p14:tracePt t="5083" x="3994150" y="3790950"/>
          <p14:tracePt t="5090" x="3994150" y="3797300"/>
          <p14:tracePt t="5356" x="4000500" y="3797300"/>
          <p14:tracePt t="5361" x="4006850" y="3797300"/>
          <p14:tracePt t="5371" x="4013200" y="3797300"/>
          <p14:tracePt t="5386" x="4019550" y="3797300"/>
          <p14:tracePt t="5403" x="4025900" y="3797300"/>
          <p14:tracePt t="5413" x="4032250" y="3797300"/>
          <p14:tracePt t="5450" x="4038600" y="3797300"/>
          <p14:tracePt t="5458" x="4044950" y="3797300"/>
          <p14:tracePt t="5465" x="4051300" y="3797300"/>
          <p14:tracePt t="5468" x="4057650" y="3797300"/>
          <p14:tracePt t="5473" x="4064000" y="3797300"/>
          <p14:tracePt t="5477" x="4070350" y="3797300"/>
          <p14:tracePt t="5484" x="4076700" y="3797300"/>
          <p14:tracePt t="5491" x="4089400" y="3797300"/>
          <p14:tracePt t="5498" x="4102100" y="3797300"/>
          <p14:tracePt t="5505" x="4114800" y="3797300"/>
          <p14:tracePt t="5512" x="4121150" y="3797300"/>
          <p14:tracePt t="5519" x="4133850" y="3797300"/>
          <p14:tracePt t="5526" x="4140200" y="3797300"/>
          <p14:tracePt t="5533" x="4152900" y="3797300"/>
          <p14:tracePt t="5540" x="4159250" y="3797300"/>
          <p14:tracePt t="5547" x="4165600" y="3797300"/>
          <p14:tracePt t="5554" x="4171950" y="3797300"/>
          <p14:tracePt t="5561" x="4184650" y="3797300"/>
          <p14:tracePt t="5568" x="4197350" y="3803650"/>
          <p14:tracePt t="5575" x="4216400" y="3803650"/>
          <p14:tracePt t="5582" x="4229100" y="3810000"/>
          <p14:tracePt t="5588" x="4241800" y="3810000"/>
          <p14:tracePt t="5595" x="4254500" y="3810000"/>
          <p14:tracePt t="5602" x="4273550" y="3810000"/>
          <p14:tracePt t="5609" x="4279900" y="3810000"/>
          <p14:tracePt t="5616" x="4286250" y="3816350"/>
          <p14:tracePt t="5623" x="4292600" y="3816350"/>
          <p14:tracePt t="5630" x="4298950" y="3816350"/>
          <p14:tracePt t="5637" x="4298950" y="3822700"/>
          <p14:tracePt t="5644" x="4305300" y="3822700"/>
          <p14:tracePt t="5651" x="4318000" y="3822700"/>
          <p14:tracePt t="5658" x="4330700" y="3829050"/>
          <p14:tracePt t="5665" x="4343400" y="3835400"/>
          <p14:tracePt t="5672" x="4362450" y="3835400"/>
          <p14:tracePt t="5679" x="4375150" y="3835400"/>
          <p14:tracePt t="5686" x="4394200" y="3841750"/>
          <p14:tracePt t="5693" x="4413250" y="3841750"/>
          <p14:tracePt t="5700" x="4425950" y="3841750"/>
          <p14:tracePt t="5706" x="4438650" y="3841750"/>
          <p14:tracePt t="5713" x="4451350" y="3841750"/>
          <p14:tracePt t="5720" x="4464050" y="3841750"/>
          <p14:tracePt t="5727" x="4470400" y="3841750"/>
          <p14:tracePt t="5734" x="4483100" y="3841750"/>
          <p14:tracePt t="5741" x="4489450" y="3841750"/>
          <p14:tracePt t="5748" x="4495800" y="3841750"/>
          <p14:tracePt t="5755" x="4508500" y="3841750"/>
          <p14:tracePt t="5762" x="4514850" y="3841750"/>
          <p14:tracePt t="5769" x="4521200" y="3841750"/>
          <p14:tracePt t="5776" x="4527550" y="3841750"/>
          <p14:tracePt t="5783" x="4533900" y="3841750"/>
          <p14:tracePt t="5790" x="4540250" y="3841750"/>
          <p14:tracePt t="5797" x="4540250" y="3848100"/>
          <p14:tracePt t="5804" x="4546600" y="3848100"/>
          <p14:tracePt t="5823" x="4552950" y="3848100"/>
          <p14:tracePt t="6064" x="4559300" y="3848100"/>
          <p14:tracePt t="7370" x="4565650" y="3848100"/>
          <p14:tracePt t="7381" x="4572000" y="3854450"/>
          <p14:tracePt t="7404" x="4578350" y="3854450"/>
          <p14:tracePt t="7417" x="4584700" y="3854450"/>
          <p14:tracePt t="7420" x="4584700" y="3860800"/>
          <p14:tracePt t="7431" x="4591050" y="3860800"/>
          <p14:tracePt t="7434" x="4591050" y="3867150"/>
          <p14:tracePt t="7436" x="4597400" y="3867150"/>
          <p14:tracePt t="7443" x="4616450" y="3867150"/>
          <p14:tracePt t="7450" x="4629150" y="3873500"/>
          <p14:tracePt t="7456" x="4648200" y="3873500"/>
          <p14:tracePt t="7463" x="4654550" y="3873500"/>
          <p14:tracePt t="7761" x="4654550" y="3867150"/>
          <p14:tracePt t="7766" x="4660900" y="3867150"/>
          <p14:tracePt t="7770" x="4660900" y="3860800"/>
          <p14:tracePt t="7773" x="4660900" y="3854450"/>
          <p14:tracePt t="7777" x="4660900" y="3848100"/>
          <p14:tracePt t="7792" x="4667250" y="3848100"/>
          <p14:tracePt t="7802" x="4660900" y="3848100"/>
          <p14:tracePt t="7804" x="4660900" y="3854450"/>
          <p14:tracePt t="7812" x="4654550" y="3854450"/>
          <p14:tracePt t="7824" x="4654550" y="3860800"/>
          <p14:tracePt t="7830" x="4654550" y="3867150"/>
          <p14:tracePt t="7831" x="4654550" y="3873500"/>
          <p14:tracePt t="7838" x="4641850" y="3886200"/>
          <p14:tracePt t="7845" x="4629150" y="3898900"/>
          <p14:tracePt t="7852" x="4603750" y="3898900"/>
          <p14:tracePt t="7859" x="4578350" y="3917950"/>
          <p14:tracePt t="7866" x="4546600" y="3937000"/>
          <p14:tracePt t="7873" x="4521200" y="3956050"/>
          <p14:tracePt t="7880" x="4483100" y="3981450"/>
          <p14:tracePt t="7887" x="4445000" y="4013200"/>
          <p14:tracePt t="7894" x="4406900" y="4044950"/>
          <p14:tracePt t="7901" x="4375150" y="4070350"/>
          <p14:tracePt t="7908" x="4343400" y="4102100"/>
          <p14:tracePt t="7915" x="4305300" y="4133850"/>
          <p14:tracePt t="7922" x="4279900" y="4159250"/>
          <p14:tracePt t="7929" x="4254500" y="4178300"/>
          <p14:tracePt t="7936" x="4241800" y="4191000"/>
          <p14:tracePt t="7943" x="4229100" y="4203700"/>
          <p14:tracePt t="7950" x="4222750" y="4216400"/>
          <p14:tracePt t="7956" x="4210050" y="4222750"/>
          <p14:tracePt t="7963" x="4210050" y="4229100"/>
          <p14:tracePt t="7970" x="4210050" y="4235450"/>
          <p14:tracePt t="7999" x="4203700" y="4235450"/>
          <p14:tracePt t="8001" x="4203700" y="4241800"/>
          <p14:tracePt t="8017" x="4203700" y="4248150"/>
          <p14:tracePt t="8039" x="4203700" y="4254500"/>
          <p14:tracePt t="8044" x="4203700" y="4260850"/>
          <p14:tracePt t="8054" x="4203700" y="4267200"/>
          <p14:tracePt t="8063" x="4203700" y="4273550"/>
          <p14:tracePt t="8069" x="4203700" y="4279900"/>
          <p14:tracePt t="8071" x="4203700" y="4286250"/>
          <p14:tracePt t="8076" x="4203700" y="4292600"/>
          <p14:tracePt t="8081" x="4203700" y="4298950"/>
          <p14:tracePt t="8088" x="4203700" y="4318000"/>
          <p14:tracePt t="8095" x="4203700" y="4337050"/>
          <p14:tracePt t="8102" x="4203700" y="4349750"/>
          <p14:tracePt t="8109" x="4203700" y="4362450"/>
          <p14:tracePt t="8116" x="4203700" y="4375150"/>
          <p14:tracePt t="8130" x="4210050" y="4381500"/>
          <p14:tracePt t="8360" x="4216400" y="4381500"/>
          <p14:tracePt t="8399" x="4216400" y="4387850"/>
          <p14:tracePt t="8480" x="4222750" y="4387850"/>
          <p14:tracePt t="8547" x="4229100" y="4387850"/>
          <p14:tracePt t="8581" x="4229100" y="4394200"/>
          <p14:tracePt t="8582" x="4235450" y="4394200"/>
          <p14:tracePt t="8600" x="4241800" y="4394200"/>
          <p14:tracePt t="8605" x="4248150" y="4394200"/>
          <p14:tracePt t="8619" x="4254500" y="4394200"/>
          <p14:tracePt t="8631" x="4260850" y="4394200"/>
          <p14:tracePt t="8634" x="4260850" y="4400550"/>
          <p14:tracePt t="8644" x="4267200" y="4400550"/>
          <p14:tracePt t="8652" x="4273550" y="4400550"/>
          <p14:tracePt t="8664" x="4279900" y="4400550"/>
          <p14:tracePt t="8671" x="4279900" y="4406900"/>
          <p14:tracePt t="8676" x="4286250" y="4406900"/>
          <p14:tracePt t="8692" x="4292600" y="4406900"/>
          <p14:tracePt t="8700" x="4298950" y="4406900"/>
          <p14:tracePt t="8711" x="4305300" y="4413250"/>
          <p14:tracePt t="8719" x="4311650" y="4413250"/>
          <p14:tracePt t="8726" x="4318000" y="4413250"/>
          <p14:tracePt t="8730" x="4324350" y="4413250"/>
          <p14:tracePt t="8739" x="4330700" y="4413250"/>
          <p14:tracePt t="8749" x="4337050" y="4413250"/>
          <p14:tracePt t="8756" x="4337050" y="4419600"/>
          <p14:tracePt t="8758" x="4343400" y="4419600"/>
          <p14:tracePt t="8762" x="4349750" y="4419600"/>
          <p14:tracePt t="8769" x="4356100" y="4419600"/>
          <p14:tracePt t="8776" x="4362450" y="4419600"/>
          <p14:tracePt t="8783" x="4375150" y="4419600"/>
          <p14:tracePt t="8790" x="4381500" y="4419600"/>
          <p14:tracePt t="8797" x="4400550" y="4419600"/>
          <p14:tracePt t="8804" x="4413250" y="4419600"/>
          <p14:tracePt t="8811" x="4425950" y="4419600"/>
          <p14:tracePt t="8818" x="4438650" y="4419600"/>
          <p14:tracePt t="8825" x="4457700" y="4419600"/>
          <p14:tracePt t="8831" x="4483100" y="4419600"/>
          <p14:tracePt t="8838" x="4502150" y="4419600"/>
          <p14:tracePt t="8845" x="4527550" y="4419600"/>
          <p14:tracePt t="8852" x="4552950" y="4419600"/>
          <p14:tracePt t="8859" x="4572000" y="4419600"/>
          <p14:tracePt t="8866" x="4591050" y="4419600"/>
          <p14:tracePt t="8873" x="4610100" y="4419600"/>
          <p14:tracePt t="8880" x="4616450" y="4425950"/>
          <p14:tracePt t="8887" x="4629150" y="4425950"/>
          <p14:tracePt t="9279" x="4629150" y="4432300"/>
          <p14:tracePt t="9280" x="4622800" y="4432300"/>
          <p14:tracePt t="9285" x="4616450" y="4432300"/>
          <p14:tracePt t="9290" x="4616450" y="4438650"/>
          <p14:tracePt t="9297" x="4603750" y="4445000"/>
          <p14:tracePt t="9304" x="4584700" y="4457700"/>
          <p14:tracePt t="9311" x="4565650" y="4483100"/>
          <p14:tracePt t="9318" x="4540250" y="4514850"/>
          <p14:tracePt t="9324" x="4508500" y="4546600"/>
          <p14:tracePt t="9331" x="4483100" y="4578350"/>
          <p14:tracePt t="9338" x="4464050" y="4616450"/>
          <p14:tracePt t="9345" x="4445000" y="4660900"/>
          <p14:tracePt t="9352" x="4419600" y="4711700"/>
          <p14:tracePt t="9359" x="4406900" y="4756150"/>
          <p14:tracePt t="9366" x="4394200" y="4806950"/>
          <p14:tracePt t="9373" x="4381500" y="4845050"/>
          <p14:tracePt t="9380" x="4362450" y="4908550"/>
          <p14:tracePt t="9387" x="4349750" y="4959350"/>
          <p14:tracePt t="9394" x="4343400" y="5010150"/>
          <p14:tracePt t="9401" x="4337050" y="5041900"/>
          <p14:tracePt t="9408" x="4330700" y="5073650"/>
          <p14:tracePt t="9415" x="4330700" y="5092700"/>
          <p14:tracePt t="9422" x="4324350" y="5111750"/>
          <p14:tracePt t="9429" x="4324350" y="5124450"/>
          <p14:tracePt t="9436" x="4324350" y="5137150"/>
          <p14:tracePt t="9443" x="4324350" y="5143500"/>
          <p14:tracePt t="9456" x="4324350" y="5149850"/>
          <p14:tracePt t="9549" x="4330700" y="5149850"/>
          <p14:tracePt t="9553" x="4337050" y="5149850"/>
          <p14:tracePt t="9557" x="4343400" y="5149850"/>
          <p14:tracePt t="9561" x="4349750" y="5149850"/>
          <p14:tracePt t="9568" x="4356100" y="5149850"/>
          <p14:tracePt t="9575" x="4362450" y="5149850"/>
          <p14:tracePt t="9653" x="4368800" y="5149850"/>
          <p14:tracePt t="9663" x="4368800" y="5143500"/>
          <p14:tracePt t="9664" x="4375150" y="5143500"/>
          <p14:tracePt t="9670" x="4381500" y="5143500"/>
          <p14:tracePt t="9678" x="4381500" y="5137150"/>
          <p14:tracePt t="9683" x="4387850" y="5137150"/>
          <p14:tracePt t="9691" x="4387850" y="5130800"/>
          <p14:tracePt t="9695" x="4394200" y="5130800"/>
          <p14:tracePt t="9707" x="4400550" y="5130800"/>
          <p14:tracePt t="9711" x="4406900" y="5130800"/>
          <p14:tracePt t="9716" x="4406900" y="5124450"/>
          <p14:tracePt t="9720" x="4413250" y="5124450"/>
          <p14:tracePt t="9727" x="4419600" y="5124450"/>
          <p14:tracePt t="9734" x="4425950" y="5124450"/>
          <p14:tracePt t="9741" x="4438650" y="5118100"/>
          <p14:tracePt t="9748" x="4451350" y="5118100"/>
          <p14:tracePt t="9755" x="4470400" y="5111750"/>
          <p14:tracePt t="9762" x="4489450" y="5105400"/>
          <p14:tracePt t="9769" x="4508500" y="5105400"/>
          <p14:tracePt t="9776" x="4533900" y="5099050"/>
          <p14:tracePt t="9783" x="4552950" y="5099050"/>
          <p14:tracePt t="9790" x="4578350" y="5099050"/>
          <p14:tracePt t="9797" x="4597400" y="5099050"/>
          <p14:tracePt t="9804" x="4622800" y="5099050"/>
          <p14:tracePt t="9811" x="4641850" y="5099050"/>
          <p14:tracePt t="9818" x="4667250" y="5099050"/>
          <p14:tracePt t="9825" x="4692650" y="5099050"/>
          <p14:tracePt t="9831" x="4718050" y="5099050"/>
          <p14:tracePt t="9838" x="4737100" y="5099050"/>
          <p14:tracePt t="9845" x="4756150" y="5099050"/>
          <p14:tracePt t="9852" x="4775200" y="5099050"/>
          <p14:tracePt t="9859" x="4781550" y="5099050"/>
          <p14:tracePt t="9866" x="4800600" y="5099050"/>
          <p14:tracePt t="9873" x="4813300" y="5099050"/>
          <p14:tracePt t="9880" x="4832350" y="5099050"/>
          <p14:tracePt t="9887" x="4857750" y="5111750"/>
          <p14:tracePt t="9894" x="4883150" y="5124450"/>
          <p14:tracePt t="9901" x="4914900" y="5137150"/>
          <p14:tracePt t="9908" x="4921250" y="5137150"/>
          <p14:tracePt t="10198" x="4927600" y="5137150"/>
          <p14:tracePt t="10201" x="4933950" y="5137150"/>
          <p14:tracePt t="10202" x="4940300" y="5137150"/>
          <p14:tracePt t="10206" x="4946650" y="5137150"/>
          <p14:tracePt t="10213" x="4965700" y="5124450"/>
          <p14:tracePt t="10220" x="4991100" y="5124450"/>
          <p14:tracePt t="10227" x="5022850" y="5124450"/>
          <p14:tracePt t="10234" x="5060950" y="5124450"/>
          <p14:tracePt t="10241" x="5099050" y="5124450"/>
          <p14:tracePt t="10248" x="5130800" y="5118100"/>
          <p14:tracePt t="10255" x="5168900" y="5111750"/>
          <p14:tracePt t="10262" x="5213350" y="5105400"/>
          <p14:tracePt t="10269" x="5264150" y="5099050"/>
          <p14:tracePt t="10276" x="5308600" y="5092700"/>
          <p14:tracePt t="10283" x="5365750" y="5092700"/>
          <p14:tracePt t="10290" x="5422900" y="5092700"/>
          <p14:tracePt t="10297" x="5492750" y="5092700"/>
          <p14:tracePt t="10304" x="5549900" y="5092700"/>
          <p14:tracePt t="10311" x="5619750" y="5092700"/>
          <p14:tracePt t="10318" x="5702300" y="5086350"/>
          <p14:tracePt t="10325" x="5791200" y="5086350"/>
          <p14:tracePt t="10331" x="5899150" y="5086350"/>
          <p14:tracePt t="10338" x="6000750" y="5086350"/>
          <p14:tracePt t="10345" x="6121400" y="5086350"/>
          <p14:tracePt t="10352" x="6235700" y="5086350"/>
          <p14:tracePt t="10359" x="6350000" y="5086350"/>
          <p14:tracePt t="10366" x="6438900" y="5086350"/>
          <p14:tracePt t="10373" x="6521450" y="5092700"/>
          <p14:tracePt t="10380" x="6597650" y="5092700"/>
          <p14:tracePt t="10387" x="6667500" y="5092700"/>
          <p14:tracePt t="10394" x="6718300" y="5092700"/>
          <p14:tracePt t="10401" x="6756400" y="5092700"/>
          <p14:tracePt t="10408" x="6775450" y="5092700"/>
          <p14:tracePt t="10415" x="6788150" y="5092700"/>
          <p14:tracePt t="10478" x="6794500" y="5092700"/>
          <p14:tracePt t="10512" x="6800850" y="5092700"/>
          <p14:tracePt t="10545" x="6800850" y="5099050"/>
          <p14:tracePt t="10547" x="6807200" y="5099050"/>
          <p14:tracePt t="10563" x="6813550" y="5099050"/>
          <p14:tracePt t="11530" x="6807200" y="5099050"/>
          <p14:tracePt t="11533" x="6800850" y="5099050"/>
          <p14:tracePt t="11537" x="6794500" y="5099050"/>
          <p14:tracePt t="11540" x="6788150" y="5099050"/>
          <p14:tracePt t="11547" x="6769100" y="5099050"/>
          <p14:tracePt t="11554" x="6756400" y="5099050"/>
          <p14:tracePt t="11561" x="6737350" y="5099050"/>
          <p14:tracePt t="11568" x="6731000" y="5099050"/>
          <p14:tracePt t="11575" x="6724650" y="5099050"/>
          <p14:tracePt t="11588" x="6718300" y="5099050"/>
          <p14:tracePt t="11664" x="6718300" y="5092700"/>
          <p14:tracePt t="11683" x="6718300" y="5086350"/>
          <p14:tracePt t="11725" x="6718300" y="5080000"/>
          <p14:tracePt t="11756" x="6724650" y="5080000"/>
        </p14:tracePtLst>
      </p14:laserTraceLst>
    </p:ext>
  </p:extLst>
</p:sld>
</file>

<file path=ppt/theme/theme1.xml><?xml version="1.0" encoding="utf-8"?>
<a:theme xmlns:a="http://schemas.openxmlformats.org/drawingml/2006/main" name="2.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.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5135</TotalTime>
  <Words>1549</Words>
  <Application>Microsoft Office PowerPoint</Application>
  <PresentationFormat>와이드스크린</PresentationFormat>
  <Paragraphs>230</Paragraphs>
  <Slides>30</Slides>
  <Notes>21</Notes>
  <HiddenSlides>0</HiddenSlides>
  <MMClips>30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2. Body</vt:lpstr>
      <vt:lpstr>3. Blank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현구</dc:creator>
  <cp:lastModifiedBy>Jung Siu</cp:lastModifiedBy>
  <cp:revision>803</cp:revision>
  <dcterms:created xsi:type="dcterms:W3CDTF">2018-08-21T08:38:57Z</dcterms:created>
  <dcterms:modified xsi:type="dcterms:W3CDTF">2021-03-25T13:45:52Z</dcterms:modified>
</cp:coreProperties>
</file>